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6"/>
  </p:notesMasterIdLst>
  <p:handoutMasterIdLst>
    <p:handoutMasterId r:id="rId57"/>
  </p:handoutMasterIdLst>
  <p:sldIdLst>
    <p:sldId id="885" r:id="rId2"/>
    <p:sldId id="257" r:id="rId3"/>
    <p:sldId id="1191" r:id="rId4"/>
    <p:sldId id="258" r:id="rId5"/>
    <p:sldId id="1120" r:id="rId6"/>
    <p:sldId id="1167" r:id="rId7"/>
    <p:sldId id="1168" r:id="rId8"/>
    <p:sldId id="1169" r:id="rId9"/>
    <p:sldId id="1170" r:id="rId10"/>
    <p:sldId id="1151" r:id="rId11"/>
    <p:sldId id="1171" r:id="rId12"/>
    <p:sldId id="1172" r:id="rId13"/>
    <p:sldId id="1173" r:id="rId14"/>
    <p:sldId id="1174" r:id="rId15"/>
    <p:sldId id="270" r:id="rId16"/>
    <p:sldId id="271" r:id="rId17"/>
    <p:sldId id="1143" r:id="rId18"/>
    <p:sldId id="323" r:id="rId19"/>
    <p:sldId id="1175" r:id="rId20"/>
    <p:sldId id="1100" r:id="rId21"/>
    <p:sldId id="1176" r:id="rId22"/>
    <p:sldId id="963" r:id="rId23"/>
    <p:sldId id="1177" r:id="rId24"/>
    <p:sldId id="758" r:id="rId25"/>
    <p:sldId id="1178" r:id="rId26"/>
    <p:sldId id="1179" r:id="rId27"/>
    <p:sldId id="1180" r:id="rId28"/>
    <p:sldId id="1181" r:id="rId29"/>
    <p:sldId id="1182" r:id="rId30"/>
    <p:sldId id="1183" r:id="rId31"/>
    <p:sldId id="1184" r:id="rId32"/>
    <p:sldId id="452" r:id="rId33"/>
    <p:sldId id="1008" r:id="rId34"/>
    <p:sldId id="1192" r:id="rId35"/>
    <p:sldId id="1042" r:id="rId36"/>
    <p:sldId id="1040" r:id="rId37"/>
    <p:sldId id="1165" r:id="rId38"/>
    <p:sldId id="295" r:id="rId39"/>
    <p:sldId id="1045" r:id="rId40"/>
    <p:sldId id="1096" r:id="rId41"/>
    <p:sldId id="1097" r:id="rId42"/>
    <p:sldId id="1138" r:id="rId43"/>
    <p:sldId id="1139" r:id="rId44"/>
    <p:sldId id="1140" r:id="rId45"/>
    <p:sldId id="736" r:id="rId46"/>
    <p:sldId id="1185" r:id="rId47"/>
    <p:sldId id="1186" r:id="rId48"/>
    <p:sldId id="1187" r:id="rId49"/>
    <p:sldId id="1188" r:id="rId50"/>
    <p:sldId id="1189" r:id="rId51"/>
    <p:sldId id="1190" r:id="rId52"/>
    <p:sldId id="304" r:id="rId53"/>
    <p:sldId id="786" r:id="rId54"/>
    <p:sldId id="1166" r:id="rId55"/>
  </p:sldIdLst>
  <p:sldSz cx="10080625" cy="5670550"/>
  <p:notesSz cx="7772400" cy="10058400"/>
  <p:defaultTextStyle>
    <a:defPPr>
      <a:defRPr lang="en-GB"/>
    </a:defPPr>
    <a:lvl1pPr algn="l" defTabSz="449218"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1pPr>
    <a:lvl2pPr marL="742876" indent="-285722" algn="l" defTabSz="449218"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2pPr>
    <a:lvl3pPr marL="1142886" indent="-228578" algn="l" defTabSz="449218"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3pPr>
    <a:lvl4pPr marL="1600040" indent="-228578" algn="l" defTabSz="449218"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4pPr>
    <a:lvl5pPr marL="2057194" indent="-228578" algn="l" defTabSz="449218"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pitchFamily="34" charset="0"/>
        <a:ea typeface="Microsoft YaHei" pitchFamily="34" charset="-122"/>
        <a:cs typeface="+mn-cs"/>
      </a:defRPr>
    </a:lvl5pPr>
    <a:lvl6pPr marL="2285772" algn="l" defTabSz="914308" rtl="0" eaLnBrk="1" latinLnBrk="0" hangingPunct="1">
      <a:defRPr kern="1200">
        <a:solidFill>
          <a:schemeClr val="tx1"/>
        </a:solidFill>
        <a:latin typeface="Arial" pitchFamily="34" charset="0"/>
        <a:ea typeface="Microsoft YaHei" pitchFamily="34" charset="-122"/>
        <a:cs typeface="+mn-cs"/>
      </a:defRPr>
    </a:lvl6pPr>
    <a:lvl7pPr marL="2742926" algn="l" defTabSz="914308" rtl="0" eaLnBrk="1" latinLnBrk="0" hangingPunct="1">
      <a:defRPr kern="1200">
        <a:solidFill>
          <a:schemeClr val="tx1"/>
        </a:solidFill>
        <a:latin typeface="Arial" pitchFamily="34" charset="0"/>
        <a:ea typeface="Microsoft YaHei" pitchFamily="34" charset="-122"/>
        <a:cs typeface="+mn-cs"/>
      </a:defRPr>
    </a:lvl7pPr>
    <a:lvl8pPr marL="3200080" algn="l" defTabSz="914308" rtl="0" eaLnBrk="1" latinLnBrk="0" hangingPunct="1">
      <a:defRPr kern="1200">
        <a:solidFill>
          <a:schemeClr val="tx1"/>
        </a:solidFill>
        <a:latin typeface="Arial" pitchFamily="34" charset="0"/>
        <a:ea typeface="Microsoft YaHei" pitchFamily="34" charset="-122"/>
        <a:cs typeface="+mn-cs"/>
      </a:defRPr>
    </a:lvl8pPr>
    <a:lvl9pPr marL="3657234" algn="l" defTabSz="914308" rtl="0" eaLnBrk="1" latinLnBrk="0" hangingPunct="1">
      <a:defRPr kern="1200">
        <a:solidFill>
          <a:schemeClr val="tx1"/>
        </a:solidFill>
        <a:latin typeface="Arial" pitchFamily="34" charset="0"/>
        <a:ea typeface="Microsoft YaHei" pitchFamily="34"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01" autoAdjust="0"/>
    <p:restoredTop sz="81579" autoAdjust="0"/>
  </p:normalViewPr>
  <p:slideViewPr>
    <p:cSldViewPr>
      <p:cViewPr>
        <p:scale>
          <a:sx n="100" d="100"/>
          <a:sy n="100" d="100"/>
        </p:scale>
        <p:origin x="-1572" y="-354"/>
      </p:cViewPr>
      <p:guideLst>
        <p:guide orient="horz" pos="2160"/>
        <p:guide pos="2880"/>
      </p:guideLst>
    </p:cSldViewPr>
  </p:slideViewPr>
  <p:outlineViewPr>
    <p:cViewPr varScale="1">
      <p:scale>
        <a:sx n="170" d="200"/>
        <a:sy n="170" d="200"/>
      </p:scale>
      <p:origin x="0" y="-45163"/>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80" d="100"/>
          <a:sy n="80" d="100"/>
        </p:scale>
        <p:origin x="-375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32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4402138" y="0"/>
            <a:ext cx="3368675" cy="503238"/>
          </a:xfrm>
          <a:prstGeom prst="rect">
            <a:avLst/>
          </a:prstGeom>
        </p:spPr>
        <p:txBody>
          <a:bodyPr vert="horz" lIns="91440" tIns="45720" rIns="91440" bIns="45720" rtlCol="0"/>
          <a:lstStyle>
            <a:lvl1pPr algn="r">
              <a:defRPr sz="1200"/>
            </a:lvl1pPr>
          </a:lstStyle>
          <a:p>
            <a:fld id="{ECCCA395-0B65-4C1A-8144-B7C948D3F477}" type="datetimeFigureOut">
              <a:rPr lang="en-CA" smtClean="0"/>
              <a:pPr/>
              <a:t>2017-07-20</a:t>
            </a:fld>
            <a:endParaRPr lang="en-CA"/>
          </a:p>
        </p:txBody>
      </p:sp>
      <p:sp>
        <p:nvSpPr>
          <p:cNvPr id="4" name="Footer Placeholder 3"/>
          <p:cNvSpPr>
            <a:spLocks noGrp="1"/>
          </p:cNvSpPr>
          <p:nvPr>
            <p:ph type="ftr" sz="quarter" idx="2"/>
          </p:nvPr>
        </p:nvSpPr>
        <p:spPr>
          <a:xfrm>
            <a:off x="0" y="9553575"/>
            <a:ext cx="3368675" cy="5032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4402138" y="9553575"/>
            <a:ext cx="3368675" cy="503238"/>
          </a:xfrm>
          <a:prstGeom prst="rect">
            <a:avLst/>
          </a:prstGeom>
        </p:spPr>
        <p:txBody>
          <a:bodyPr vert="horz" lIns="91440" tIns="45720" rIns="91440" bIns="45720" rtlCol="0" anchor="b"/>
          <a:lstStyle>
            <a:lvl1pPr algn="r">
              <a:defRPr sz="1200"/>
            </a:lvl1pPr>
          </a:lstStyle>
          <a:p>
            <a:fld id="{1EA2D22A-3011-4639-9ACC-5F82D9C97794}" type="slidenum">
              <a:rPr lang="en-CA" smtClean="0"/>
              <a:pPr/>
              <a:t>‹#›</a:t>
            </a:fld>
            <a:endParaRPr lang="en-CA"/>
          </a:p>
        </p:txBody>
      </p:sp>
    </p:spTree>
    <p:extLst>
      <p:ext uri="{BB962C8B-B14F-4D97-AF65-F5344CB8AC3E}">
        <p14:creationId xmlns:p14="http://schemas.microsoft.com/office/powerpoint/2010/main" val="248274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p:cNvSpPr>
            <a:spLocks noGrp="1" noRot="1" noChangeAspect="1" noChangeArrowheads="1"/>
          </p:cNvSpPr>
          <p:nvPr>
            <p:ph type="sldImg"/>
          </p:nvPr>
        </p:nvSpPr>
        <p:spPr bwMode="auto">
          <a:xfrm>
            <a:off x="534988" y="763588"/>
            <a:ext cx="6700837"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8194" name="Rectangle 2"/>
          <p:cNvSpPr txBox="1">
            <a:spLocks noGrp="1" noChangeArrowheads="1"/>
          </p:cNvSpPr>
          <p:nvPr>
            <p:ph type="body"/>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0" compatLnSpc="1">
            <a:prstTxWarp prst="textNoShape">
              <a:avLst/>
            </a:prstTxWarp>
          </a:bodyPr>
          <a:lstStyle/>
          <a:p>
            <a:pPr lvl="0"/>
            <a:endParaRPr lang="en-CA" altLang="en-US" noProof="0"/>
          </a:p>
        </p:txBody>
      </p:sp>
      <p:sp>
        <p:nvSpPr>
          <p:cNvPr id="67588" name="Text Box 3"/>
          <p:cNvSpPr txBox="1">
            <a:spLocks noChangeArrowheads="1"/>
          </p:cNvSpPr>
          <p:nvPr/>
        </p:nvSpPr>
        <p:spPr bwMode="auto">
          <a:xfrm>
            <a:off x="0" y="0"/>
            <a:ext cx="3373438"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67589" name="Text Box 4"/>
          <p:cNvSpPr txBox="1">
            <a:spLocks noChangeArrowheads="1"/>
          </p:cNvSpPr>
          <p:nvPr/>
        </p:nvSpPr>
        <p:spPr bwMode="auto">
          <a:xfrm>
            <a:off x="4398963" y="0"/>
            <a:ext cx="3373437"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67590" name="Text Box 5"/>
          <p:cNvSpPr txBox="1">
            <a:spLocks noChangeArrowheads="1"/>
          </p:cNvSpPr>
          <p:nvPr/>
        </p:nvSpPr>
        <p:spPr bwMode="auto">
          <a:xfrm>
            <a:off x="0" y="9555163"/>
            <a:ext cx="3373438"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8198"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100000"/>
              </a:lnSpc>
              <a:buFont typeface="Times New Roman" pitchFamily="16" charset="0"/>
              <a:buNone/>
              <a:tabLst>
                <a:tab pos="723900" algn="l"/>
                <a:tab pos="1447800" algn="l"/>
                <a:tab pos="2171700" algn="l"/>
                <a:tab pos="2895600" algn="l"/>
              </a:tabLst>
              <a:defRPr sz="1400">
                <a:solidFill>
                  <a:srgbClr val="000000"/>
                </a:solidFill>
                <a:latin typeface="Times New Roman" pitchFamily="16" charset="0"/>
                <a:ea typeface="Microsoft YaHei" charset="-122"/>
              </a:defRPr>
            </a:lvl1pPr>
          </a:lstStyle>
          <a:p>
            <a:pPr>
              <a:defRPr/>
            </a:pPr>
            <a:fld id="{48788ADA-D9ED-40EA-8BD3-38DE40CD555D}" type="slidenum">
              <a:rPr lang="en-US" altLang="en-US"/>
              <a:pPr>
                <a:defRPr/>
              </a:pPr>
              <a:t>‹#›</a:t>
            </a:fld>
            <a:endParaRPr lang="en-US" altLang="en-US"/>
          </a:p>
        </p:txBody>
      </p:sp>
    </p:spTree>
    <p:extLst>
      <p:ext uri="{BB962C8B-B14F-4D97-AF65-F5344CB8AC3E}">
        <p14:creationId xmlns:p14="http://schemas.microsoft.com/office/powerpoint/2010/main" val="472868320"/>
      </p:ext>
    </p:extLst>
  </p:cSld>
  <p:clrMap bg1="lt1" tx1="dk1" bg2="lt2" tx2="dk2" accent1="accent1" accent2="accent2" accent3="accent3" accent4="accent4" accent5="accent5" accent6="accent6" hlink="hlink" folHlink="folHlink"/>
  <p:notesStyle>
    <a:lvl1pPr algn="l" defTabSz="449218"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876" indent="-285722" algn="l" defTabSz="449218"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2886" indent="-228578" algn="l" defTabSz="449218"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040" indent="-228578" algn="l" defTabSz="449218"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194" indent="-228578" algn="l" defTabSz="449218"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5772" algn="l" defTabSz="914308" rtl="0" eaLnBrk="1" latinLnBrk="0" hangingPunct="1">
      <a:defRPr sz="1200" kern="1200">
        <a:solidFill>
          <a:schemeClr val="tx1"/>
        </a:solidFill>
        <a:latin typeface="+mn-lt"/>
        <a:ea typeface="+mn-ea"/>
        <a:cs typeface="+mn-cs"/>
      </a:defRPr>
    </a:lvl6pPr>
    <a:lvl7pPr marL="2742926" algn="l" defTabSz="914308" rtl="0" eaLnBrk="1" latinLnBrk="0" hangingPunct="1">
      <a:defRPr sz="1200" kern="1200">
        <a:solidFill>
          <a:schemeClr val="tx1"/>
        </a:solidFill>
        <a:latin typeface="+mn-lt"/>
        <a:ea typeface="+mn-ea"/>
        <a:cs typeface="+mn-cs"/>
      </a:defRPr>
    </a:lvl7pPr>
    <a:lvl8pPr marL="3200080" algn="l" defTabSz="914308" rtl="0" eaLnBrk="1" latinLnBrk="0" hangingPunct="1">
      <a:defRPr sz="1200" kern="1200">
        <a:solidFill>
          <a:schemeClr val="tx1"/>
        </a:solidFill>
        <a:latin typeface="+mn-lt"/>
        <a:ea typeface="+mn-ea"/>
        <a:cs typeface="+mn-cs"/>
      </a:defRPr>
    </a:lvl8pPr>
    <a:lvl9pPr marL="3657234" algn="l" defTabSz="91430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30406B87-CD26-4F18-8FF8-17807AFF8B56}" type="slidenum">
              <a:rPr lang="en-US" altLang="en-US" smtClean="0">
                <a:solidFill>
                  <a:srgbClr val="000000"/>
                </a:solidFill>
                <a:latin typeface="Times New Roman" pitchFamily="18" charset="0"/>
              </a:rPr>
              <a:pPr eaLnBrk="1">
                <a:buFont typeface="Times New Roman" pitchFamily="18" charset="0"/>
                <a:buNone/>
              </a:pPr>
              <a:t>1</a:t>
            </a:fld>
            <a:endParaRPr lang="en-US" altLang="en-US">
              <a:solidFill>
                <a:srgbClr val="000000"/>
              </a:solidFill>
              <a:latin typeface="Times New Roman" pitchFamily="18" charset="0"/>
            </a:endParaRPr>
          </a:p>
        </p:txBody>
      </p:sp>
      <p:sp>
        <p:nvSpPr>
          <p:cNvPr id="6861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8E97FB7C-BF42-4C93-9256-7191CE7830F0}" type="slidenum">
              <a:rPr lang="en-US" altLang="en-US" smtClean="0">
                <a:solidFill>
                  <a:srgbClr val="000000"/>
                </a:solidFill>
                <a:latin typeface="Times New Roman" pitchFamily="18" charset="0"/>
              </a:rPr>
              <a:pPr eaLnBrk="1">
                <a:buFont typeface="Times New Roman" pitchFamily="18" charset="0"/>
                <a:buNone/>
              </a:pPr>
              <a:t>2</a:t>
            </a:fld>
            <a:endParaRPr lang="en-US" altLang="en-US">
              <a:solidFill>
                <a:srgbClr val="000000"/>
              </a:solidFill>
              <a:latin typeface="Times New Roman" pitchFamily="18" charset="0"/>
            </a:endParaRPr>
          </a:p>
        </p:txBody>
      </p:sp>
      <p:sp>
        <p:nvSpPr>
          <p:cNvPr id="69635"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6"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3</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E54476AE-DDB0-4D9F-843E-B88E5394470F}" type="slidenum">
              <a:rPr lang="en-US" altLang="en-US" smtClean="0">
                <a:solidFill>
                  <a:srgbClr val="000000"/>
                </a:solidFill>
                <a:latin typeface="Times New Roman" pitchFamily="18" charset="0"/>
              </a:rPr>
              <a:pPr eaLnBrk="1">
                <a:buFont typeface="Times New Roman" pitchFamily="18" charset="0"/>
                <a:buNone/>
              </a:pPr>
              <a:t>4</a:t>
            </a:fld>
            <a:endParaRPr lang="en-US" altLang="en-US">
              <a:solidFill>
                <a:srgbClr val="000000"/>
              </a:solidFill>
              <a:latin typeface="Times New Roman" pitchFamily="18" charset="0"/>
            </a:endParaRPr>
          </a:p>
        </p:txBody>
      </p:sp>
      <p:sp>
        <p:nvSpPr>
          <p:cNvPr id="7065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ln>
        </p:spPr>
      </p:sp>
      <p:sp>
        <p:nvSpPr>
          <p:cNvPr id="3" name="Notes Placeholder 2"/>
          <p:cNvSpPr txBox="1">
            <a:spLocks noGrp="1"/>
          </p:cNvSpPr>
          <p:nvPr>
            <p:ph type="body" sz="quarter" idx="1"/>
          </p:nvPr>
        </p:nvSpPr>
        <p:spPr>
          <a:xfrm>
            <a:off x="777240" y="4777740"/>
            <a:ext cx="184731" cy="507831"/>
          </a:xfrm>
        </p:spPr>
        <p:txBody>
          <a:bodyPr>
            <a:spAutoFit/>
          </a:bodyPr>
          <a:lstStyle/>
          <a:p>
            <a:pPr>
              <a:buFont typeface="Times New Roman" pitchFamily="16" charset="0"/>
              <a:buNone/>
              <a:defRPr/>
            </a:pPr>
            <a:endParaRPr lang="en-CA" sz="27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10</a:t>
            </a:fld>
            <a:endParaRPr lang="en-US" altLang="en-US"/>
          </a:p>
        </p:txBody>
      </p:sp>
    </p:spTree>
    <p:extLst>
      <p:ext uri="{BB962C8B-B14F-4D97-AF65-F5344CB8AC3E}">
        <p14:creationId xmlns:p14="http://schemas.microsoft.com/office/powerpoint/2010/main" val="63890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44E63473-CE0A-4DFD-B05D-EF14044BC03A}" type="slidenum">
              <a:rPr lang="en-US" altLang="en-US" smtClean="0">
                <a:solidFill>
                  <a:srgbClr val="000000"/>
                </a:solidFill>
                <a:latin typeface="Times New Roman" pitchFamily="18" charset="0"/>
              </a:rPr>
              <a:pPr eaLnBrk="1">
                <a:buFont typeface="Times New Roman" pitchFamily="18" charset="0"/>
                <a:buNone/>
              </a:pPr>
              <a:t>15</a:t>
            </a:fld>
            <a:endParaRPr lang="en-US" altLang="en-US">
              <a:solidFill>
                <a:srgbClr val="000000"/>
              </a:solidFill>
              <a:latin typeface="Times New Roman" pitchFamily="18" charset="0"/>
            </a:endParaRPr>
          </a:p>
        </p:txBody>
      </p:sp>
      <p:sp>
        <p:nvSpPr>
          <p:cNvPr id="79875"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6"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16</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17</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763588"/>
            <a:ext cx="6700837" cy="377031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18</a:t>
            </a:fld>
            <a:endParaRPr lang="en-US" altLang="en-US"/>
          </a:p>
        </p:txBody>
      </p:sp>
    </p:spTree>
    <p:extLst>
      <p:ext uri="{BB962C8B-B14F-4D97-AF65-F5344CB8AC3E}">
        <p14:creationId xmlns:p14="http://schemas.microsoft.com/office/powerpoint/2010/main" val="3311294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19</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extLst>
      <p:ext uri="{BB962C8B-B14F-4D97-AF65-F5344CB8AC3E}">
        <p14:creationId xmlns:p14="http://schemas.microsoft.com/office/powerpoint/2010/main" val="1804980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763588"/>
            <a:ext cx="6700837" cy="3770312"/>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20</a:t>
            </a:fld>
            <a:endParaRPr lang="en-US" altLang="en-US"/>
          </a:p>
        </p:txBody>
      </p:sp>
    </p:spTree>
    <p:extLst>
      <p:ext uri="{BB962C8B-B14F-4D97-AF65-F5344CB8AC3E}">
        <p14:creationId xmlns:p14="http://schemas.microsoft.com/office/powerpoint/2010/main" val="3311294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21</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extLst>
      <p:ext uri="{BB962C8B-B14F-4D97-AF65-F5344CB8AC3E}">
        <p14:creationId xmlns:p14="http://schemas.microsoft.com/office/powerpoint/2010/main" val="371541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2A36485D-1FFD-44E7-9731-EE282895E474}" type="slidenum">
              <a:rPr lang="en-US" altLang="en-US" smtClean="0">
                <a:solidFill>
                  <a:srgbClr val="000000"/>
                </a:solidFill>
                <a:latin typeface="Times New Roman" pitchFamily="18" charset="0"/>
              </a:rPr>
              <a:pPr eaLnBrk="1">
                <a:buFont typeface="Times New Roman" pitchFamily="18" charset="0"/>
                <a:buNone/>
              </a:pPr>
              <a:t>22</a:t>
            </a:fld>
            <a:endParaRPr lang="en-US" altLang="en-US">
              <a:solidFill>
                <a:srgbClr val="000000"/>
              </a:solidFill>
              <a:latin typeface="Times New Roman" pitchFamily="18" charset="0"/>
            </a:endParaRPr>
          </a:p>
        </p:txBody>
      </p:sp>
      <p:sp>
        <p:nvSpPr>
          <p:cNvPr id="88067"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8"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B3274CE1-347B-406E-911E-7852EF4F09CB}" type="slidenum">
              <a:rPr lang="en-US" altLang="en-US" smtClean="0">
                <a:solidFill>
                  <a:srgbClr val="000000"/>
                </a:solidFill>
                <a:latin typeface="Times New Roman" pitchFamily="18" charset="0"/>
              </a:rPr>
              <a:pPr eaLnBrk="1">
                <a:buFont typeface="Times New Roman" pitchFamily="18" charset="0"/>
                <a:buNone/>
              </a:pPr>
              <a:t>23</a:t>
            </a:fld>
            <a:endParaRPr lang="en-US" altLang="en-US">
              <a:solidFill>
                <a:srgbClr val="000000"/>
              </a:solidFill>
              <a:latin typeface="Times New Roman" pitchFamily="18" charset="0"/>
            </a:endParaRPr>
          </a:p>
        </p:txBody>
      </p:sp>
      <p:sp>
        <p:nvSpPr>
          <p:cNvPr id="80899"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extLst>
      <p:ext uri="{BB962C8B-B14F-4D97-AF65-F5344CB8AC3E}">
        <p14:creationId xmlns:p14="http://schemas.microsoft.com/office/powerpoint/2010/main" val="684465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32</a:t>
            </a:fld>
            <a:endParaRPr lang="en-US" altLang="en-US"/>
          </a:p>
        </p:txBody>
      </p:sp>
    </p:spTree>
    <p:extLst>
      <p:ext uri="{BB962C8B-B14F-4D97-AF65-F5344CB8AC3E}">
        <p14:creationId xmlns:p14="http://schemas.microsoft.com/office/powerpoint/2010/main" val="3834174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33</a:t>
            </a:fld>
            <a:endParaRPr lang="en-US" altLang="en-US"/>
          </a:p>
        </p:txBody>
      </p:sp>
    </p:spTree>
    <p:extLst>
      <p:ext uri="{BB962C8B-B14F-4D97-AF65-F5344CB8AC3E}">
        <p14:creationId xmlns:p14="http://schemas.microsoft.com/office/powerpoint/2010/main" val="1728125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0FAFE8D4-4792-4B96-8F85-33FD8066B0D5}" type="slidenum">
              <a:rPr lang="en-US" altLang="en-US" smtClean="0">
                <a:solidFill>
                  <a:srgbClr val="000000"/>
                </a:solidFill>
                <a:latin typeface="Times New Roman" pitchFamily="18" charset="0"/>
              </a:rPr>
              <a:pPr eaLnBrk="1">
                <a:buFont typeface="Times New Roman" pitchFamily="18" charset="0"/>
                <a:buNone/>
              </a:pPr>
              <a:t>38</a:t>
            </a:fld>
            <a:endParaRPr lang="en-US" altLang="en-US">
              <a:solidFill>
                <a:srgbClr val="000000"/>
              </a:solidFill>
              <a:latin typeface="Times New Roman" pitchFamily="18" charset="0"/>
            </a:endParaRPr>
          </a:p>
        </p:txBody>
      </p:sp>
      <p:sp>
        <p:nvSpPr>
          <p:cNvPr id="10445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0FAFE8D4-4792-4B96-8F85-33FD8066B0D5}" type="slidenum">
              <a:rPr lang="en-US" altLang="en-US" smtClean="0">
                <a:solidFill>
                  <a:srgbClr val="000000"/>
                </a:solidFill>
                <a:latin typeface="Times New Roman" pitchFamily="18" charset="0"/>
              </a:rPr>
              <a:pPr eaLnBrk="1">
                <a:buFont typeface="Times New Roman" pitchFamily="18" charset="0"/>
                <a:buNone/>
              </a:pPr>
              <a:t>40</a:t>
            </a:fld>
            <a:endParaRPr lang="en-US" altLang="en-US">
              <a:solidFill>
                <a:srgbClr val="000000"/>
              </a:solidFill>
              <a:latin typeface="Times New Roman" pitchFamily="18" charset="0"/>
            </a:endParaRPr>
          </a:p>
        </p:txBody>
      </p:sp>
      <p:sp>
        <p:nvSpPr>
          <p:cNvPr id="10445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0FAFE8D4-4792-4B96-8F85-33FD8066B0D5}" type="slidenum">
              <a:rPr lang="en-US" altLang="en-US" smtClean="0">
                <a:solidFill>
                  <a:srgbClr val="000000"/>
                </a:solidFill>
                <a:latin typeface="Times New Roman" pitchFamily="18" charset="0"/>
              </a:rPr>
              <a:pPr eaLnBrk="1">
                <a:buFont typeface="Times New Roman" pitchFamily="18" charset="0"/>
                <a:buNone/>
              </a:pPr>
              <a:t>41</a:t>
            </a:fld>
            <a:endParaRPr lang="en-US" altLang="en-US">
              <a:solidFill>
                <a:srgbClr val="000000"/>
              </a:solidFill>
              <a:latin typeface="Times New Roman" pitchFamily="18" charset="0"/>
            </a:endParaRPr>
          </a:p>
        </p:txBody>
      </p:sp>
      <p:sp>
        <p:nvSpPr>
          <p:cNvPr id="10445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763588"/>
            <a:ext cx="6700837" cy="3770312"/>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45</a:t>
            </a:fld>
            <a:endParaRPr lang="en-US" altLang="en-US"/>
          </a:p>
        </p:txBody>
      </p:sp>
    </p:spTree>
    <p:extLst>
      <p:ext uri="{BB962C8B-B14F-4D97-AF65-F5344CB8AC3E}">
        <p14:creationId xmlns:p14="http://schemas.microsoft.com/office/powerpoint/2010/main" val="541224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726679E4-413F-4537-B7ED-E1376AB254D4}" type="slidenum">
              <a:rPr lang="en-US" altLang="en-US" smtClean="0">
                <a:solidFill>
                  <a:srgbClr val="000000"/>
                </a:solidFill>
                <a:latin typeface="Times New Roman" pitchFamily="18" charset="0"/>
              </a:rPr>
              <a:pPr eaLnBrk="1">
                <a:buFont typeface="Times New Roman" pitchFamily="18" charset="0"/>
                <a:buNone/>
              </a:pPr>
              <a:t>52</a:t>
            </a:fld>
            <a:endParaRPr lang="en-US" altLang="en-US">
              <a:solidFill>
                <a:srgbClr val="000000"/>
              </a:solidFill>
              <a:latin typeface="Times New Roman" pitchFamily="18" charset="0"/>
            </a:endParaRPr>
          </a:p>
        </p:txBody>
      </p:sp>
      <p:sp>
        <p:nvSpPr>
          <p:cNvPr id="10957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a:defRPr/>
            </a:pPr>
            <a:fld id="{48788ADA-D9ED-40EA-8BD3-38DE40CD555D}" type="slidenum">
              <a:rPr lang="en-US" altLang="en-US" smtClean="0"/>
              <a:pPr>
                <a:defRPr/>
              </a:pPr>
              <a:t>53</a:t>
            </a:fld>
            <a:endParaRPr lang="en-US" altLang="en-US"/>
          </a:p>
        </p:txBody>
      </p:sp>
    </p:spTree>
    <p:extLst>
      <p:ext uri="{BB962C8B-B14F-4D97-AF65-F5344CB8AC3E}">
        <p14:creationId xmlns:p14="http://schemas.microsoft.com/office/powerpoint/2010/main" val="3394195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23900" algn="l"/>
                <a:tab pos="1447800" algn="l"/>
                <a:tab pos="2171700" algn="l"/>
                <a:tab pos="28956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pitchFamily="34" charset="0"/>
                <a:ea typeface="Microsoft YaHei" pitchFamily="34" charset="-122"/>
              </a:defRPr>
            </a:lvl9pPr>
          </a:lstStyle>
          <a:p>
            <a:pPr eaLnBrk="1">
              <a:buFont typeface="Times New Roman" pitchFamily="18" charset="0"/>
              <a:buNone/>
            </a:pPr>
            <a:fld id="{30406B87-CD26-4F18-8FF8-17807AFF8B56}" type="slidenum">
              <a:rPr lang="en-US" altLang="en-US" smtClean="0">
                <a:solidFill>
                  <a:srgbClr val="000000"/>
                </a:solidFill>
                <a:latin typeface="Times New Roman" pitchFamily="18" charset="0"/>
              </a:rPr>
              <a:pPr eaLnBrk="1">
                <a:buFont typeface="Times New Roman" pitchFamily="18" charset="0"/>
                <a:buNone/>
              </a:pPr>
              <a:t>54</a:t>
            </a:fld>
            <a:endParaRPr lang="en-US" altLang="en-US">
              <a:solidFill>
                <a:srgbClr val="000000"/>
              </a:solidFill>
              <a:latin typeface="Times New Roman" pitchFamily="18" charset="0"/>
            </a:endParaRPr>
          </a:p>
        </p:txBody>
      </p:sp>
      <p:sp>
        <p:nvSpPr>
          <p:cNvPr id="68611" name="Rectangle 1"/>
          <p:cNvSpPr>
            <a:spLocks noGrp="1" noRot="1" noChangeAspect="1" noChangeArrowheads="1" noTextEdit="1"/>
          </p:cNvSpPr>
          <p:nvPr>
            <p:ph type="sldImg"/>
          </p:nvPr>
        </p:nvSpPr>
        <p:spPr>
          <a:xfrm>
            <a:off x="534988" y="763588"/>
            <a:ext cx="6702425"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p:cNvSpPr txBox="1">
            <a:spLocks noGrp="1" noChangeArrowheads="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en-US" altLang="en-US" dirty="0">
              <a:latin typeface="Times New Roman" pitchFamily="18" charset="0"/>
            </a:endParaRPr>
          </a:p>
        </p:txBody>
      </p:sp>
    </p:spTree>
    <p:extLst>
      <p:ext uri="{BB962C8B-B14F-4D97-AF65-F5344CB8AC3E}">
        <p14:creationId xmlns:p14="http://schemas.microsoft.com/office/powerpoint/2010/main" val="2383107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6113" y="1768475"/>
            <a:ext cx="8035925" cy="1214438"/>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916113" y="3216275"/>
            <a:ext cx="8047038" cy="1449388"/>
          </a:xfrm>
        </p:spPr>
        <p:txBody>
          <a:bodyPr/>
          <a:lstStyle>
            <a:lvl1pPr marL="0" indent="0" algn="ctr">
              <a:buNone/>
              <a:defRPr>
                <a:latin typeface="Tahoma" panose="020B0604030504040204" pitchFamily="34" charset="0"/>
                <a:ea typeface="Tahoma" panose="020B0604030504040204" pitchFamily="34" charset="0"/>
                <a:cs typeface="Tahoma" panose="020B0604030504040204" pitchFamily="34" charset="0"/>
              </a:defRPr>
            </a:lvl1pPr>
            <a:lvl2pPr marL="457154" indent="0" algn="ctr">
              <a:buNone/>
              <a:defRPr/>
            </a:lvl2pPr>
            <a:lvl3pPr marL="914308" indent="0" algn="ctr">
              <a:buNone/>
              <a:defRPr/>
            </a:lvl3pPr>
            <a:lvl4pPr marL="1371462" indent="0" algn="ctr">
              <a:buNone/>
              <a:defRPr/>
            </a:lvl4pPr>
            <a:lvl5pPr marL="1828616" indent="0" algn="ctr">
              <a:buNone/>
              <a:defRPr/>
            </a:lvl5pPr>
            <a:lvl6pPr marL="2285772" indent="0" algn="ctr">
              <a:buNone/>
              <a:defRPr/>
            </a:lvl6pPr>
            <a:lvl7pPr marL="2742926" indent="0" algn="ctr">
              <a:buNone/>
              <a:defRPr/>
            </a:lvl7pPr>
            <a:lvl8pPr marL="3200080" indent="0" algn="ctr">
              <a:buNone/>
              <a:defRPr/>
            </a:lvl8pPr>
            <a:lvl9pPr marL="3657234" indent="0" algn="ctr">
              <a:buNone/>
              <a:defRPr/>
            </a:lvl9pPr>
          </a:lstStyle>
          <a:p>
            <a:r>
              <a:rPr lang="en-US" dirty="0"/>
              <a:t>Click to edit Master subtitle style</a:t>
            </a:r>
          </a:p>
        </p:txBody>
      </p:sp>
      <p:sp>
        <p:nvSpPr>
          <p:cNvPr id="4" name="Rectangle 3"/>
          <p:cNvSpPr>
            <a:spLocks noGrp="1" noChangeArrowheads="1"/>
          </p:cNvSpPr>
          <p:nvPr>
            <p:ph type="sldNum" idx="10"/>
          </p:nvPr>
        </p:nvSpPr>
        <p:spPr>
          <a:ln/>
        </p:spPr>
        <p:txBody>
          <a:bodyPr/>
          <a:lstStyle>
            <a:lvl1pPr>
              <a:defRPr/>
            </a:lvl1pPr>
          </a:lstStyle>
          <a:p>
            <a:pPr>
              <a:defRPr/>
            </a:pPr>
            <a:fld id="{6B4A471E-6BB8-46EC-90A6-A27CFA40FB0D}" type="slidenum">
              <a:rPr lang="en-US" altLang="en-US"/>
              <a:pPr>
                <a:defRPr/>
              </a:pPr>
              <a:t>‹#›</a:t>
            </a:fld>
            <a:endParaRPr lang="en-US" altLang="en-US"/>
          </a:p>
        </p:txBody>
      </p:sp>
    </p:spTree>
    <p:extLst>
      <p:ext uri="{BB962C8B-B14F-4D97-AF65-F5344CB8AC3E}">
        <p14:creationId xmlns:p14="http://schemas.microsoft.com/office/powerpoint/2010/main" val="368370628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idx="10"/>
          </p:nvPr>
        </p:nvSpPr>
        <p:spPr>
          <a:ln/>
        </p:spPr>
        <p:txBody>
          <a:bodyPr/>
          <a:lstStyle>
            <a:lvl1pPr>
              <a:defRPr/>
            </a:lvl1pPr>
          </a:lstStyle>
          <a:p>
            <a:pPr>
              <a:defRPr/>
            </a:pPr>
            <a:fld id="{F9B80A8E-2075-44F0-843C-430D8BC9135F}" type="slidenum">
              <a:rPr lang="en-US" altLang="en-US"/>
              <a:pPr>
                <a:defRPr/>
              </a:pPr>
              <a:t>‹#›</a:t>
            </a:fld>
            <a:endParaRPr lang="en-US" altLang="en-US"/>
          </a:p>
        </p:txBody>
      </p:sp>
    </p:spTree>
    <p:extLst>
      <p:ext uri="{BB962C8B-B14F-4D97-AF65-F5344CB8AC3E}">
        <p14:creationId xmlns:p14="http://schemas.microsoft.com/office/powerpoint/2010/main" val="267174471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3643314"/>
            <a:ext cx="8567738" cy="1127125"/>
          </a:xfrm>
        </p:spPr>
        <p:txBody>
          <a:bodyPr anchor="t"/>
          <a:lstStyle>
            <a:lvl1pPr algn="l">
              <a:defRPr sz="4000" b="1" cap="a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Text Placeholder 2"/>
          <p:cNvSpPr>
            <a:spLocks noGrp="1"/>
          </p:cNvSpPr>
          <p:nvPr>
            <p:ph type="body" idx="1"/>
          </p:nvPr>
        </p:nvSpPr>
        <p:spPr>
          <a:xfrm>
            <a:off x="796925" y="2403475"/>
            <a:ext cx="8567738" cy="1239838"/>
          </a:xfrm>
        </p:spPr>
        <p:txBody>
          <a:bodyPr anchor="b"/>
          <a:lstStyle>
            <a:lvl1pPr marL="0" indent="0">
              <a:buNone/>
              <a:defRPr sz="2000">
                <a:latin typeface="Tahoma" panose="020B0604030504040204" pitchFamily="34" charset="0"/>
                <a:ea typeface="Tahoma" panose="020B0604030504040204" pitchFamily="34" charset="0"/>
                <a:cs typeface="Tahoma" panose="020B0604030504040204" pitchFamily="34" charset="0"/>
              </a:defRPr>
            </a:lvl1pPr>
            <a:lvl2pPr marL="457154" indent="0">
              <a:buNone/>
              <a:defRPr sz="1800"/>
            </a:lvl2pPr>
            <a:lvl3pPr marL="914308" indent="0">
              <a:buNone/>
              <a:defRPr sz="1600"/>
            </a:lvl3pPr>
            <a:lvl4pPr marL="1371462" indent="0">
              <a:buNone/>
              <a:defRPr sz="1400"/>
            </a:lvl4pPr>
            <a:lvl5pPr marL="1828616" indent="0">
              <a:buNone/>
              <a:defRPr sz="1400"/>
            </a:lvl5pPr>
            <a:lvl6pPr marL="2285772" indent="0">
              <a:buNone/>
              <a:defRPr sz="1400"/>
            </a:lvl6pPr>
            <a:lvl7pPr marL="2742926" indent="0">
              <a:buNone/>
              <a:defRPr sz="1400"/>
            </a:lvl7pPr>
            <a:lvl8pPr marL="3200080" indent="0">
              <a:buNone/>
              <a:defRPr sz="1400"/>
            </a:lvl8pPr>
            <a:lvl9pPr marL="3657234" indent="0">
              <a:buNone/>
              <a:defRPr sz="1400"/>
            </a:lvl9pPr>
          </a:lstStyle>
          <a:p>
            <a:pPr lvl="0"/>
            <a:r>
              <a:rPr lang="en-US" dirty="0"/>
              <a:t>Click to edit Master text styles</a:t>
            </a:r>
          </a:p>
        </p:txBody>
      </p:sp>
      <p:sp>
        <p:nvSpPr>
          <p:cNvPr id="4" name="Rectangle 3"/>
          <p:cNvSpPr>
            <a:spLocks noGrp="1" noChangeArrowheads="1"/>
          </p:cNvSpPr>
          <p:nvPr>
            <p:ph type="sldNum" idx="10"/>
          </p:nvPr>
        </p:nvSpPr>
        <p:spPr>
          <a:ln/>
        </p:spPr>
        <p:txBody>
          <a:bodyPr/>
          <a:lstStyle>
            <a:lvl1pPr>
              <a:defRPr/>
            </a:lvl1pPr>
          </a:lstStyle>
          <a:p>
            <a:pPr>
              <a:defRPr/>
            </a:pPr>
            <a:fld id="{881FAF57-7355-4576-8A95-CECBCAD0DC3D}" type="slidenum">
              <a:rPr lang="en-US" altLang="en-US"/>
              <a:pPr>
                <a:defRPr/>
              </a:pPr>
              <a:t>‹#›</a:t>
            </a:fld>
            <a:endParaRPr lang="en-US" altLang="en-US"/>
          </a:p>
        </p:txBody>
      </p:sp>
    </p:spTree>
    <p:extLst>
      <p:ext uri="{BB962C8B-B14F-4D97-AF65-F5344CB8AC3E}">
        <p14:creationId xmlns:p14="http://schemas.microsoft.com/office/powerpoint/2010/main" val="36008659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00225" y="1325564"/>
            <a:ext cx="3971925" cy="4071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24551" y="1325564"/>
            <a:ext cx="3973513" cy="40719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idx="10"/>
          </p:nvPr>
        </p:nvSpPr>
        <p:spPr>
          <a:ln/>
        </p:spPr>
        <p:txBody>
          <a:bodyPr/>
          <a:lstStyle>
            <a:lvl1pPr>
              <a:defRPr/>
            </a:lvl1pPr>
          </a:lstStyle>
          <a:p>
            <a:pPr>
              <a:defRPr/>
            </a:pPr>
            <a:fld id="{85C87FBC-239E-4EA4-BADD-CF6941C5F117}" type="slidenum">
              <a:rPr lang="en-US" altLang="en-US"/>
              <a:pPr>
                <a:defRPr/>
              </a:pPr>
              <a:t>‹#›</a:t>
            </a:fld>
            <a:endParaRPr lang="en-US" altLang="en-US"/>
          </a:p>
        </p:txBody>
      </p:sp>
    </p:spTree>
    <p:extLst>
      <p:ext uri="{BB962C8B-B14F-4D97-AF65-F5344CB8AC3E}">
        <p14:creationId xmlns:p14="http://schemas.microsoft.com/office/powerpoint/2010/main" val="178419209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3713" y="244475"/>
            <a:ext cx="8158163" cy="9445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63713" y="1235075"/>
            <a:ext cx="3962400" cy="528638"/>
          </a:xfrm>
        </p:spPr>
        <p:txBody>
          <a:bodyPr anchor="b"/>
          <a:lstStyle>
            <a:lvl1pPr marL="0" indent="0">
              <a:buNone/>
              <a:defRPr sz="2400" b="1"/>
            </a:lvl1pPr>
            <a:lvl2pPr marL="457154" indent="0">
              <a:buNone/>
              <a:defRPr sz="2000" b="1"/>
            </a:lvl2pPr>
            <a:lvl3pPr marL="914308" indent="0">
              <a:buNone/>
              <a:defRPr sz="1800" b="1"/>
            </a:lvl3pPr>
            <a:lvl4pPr marL="1371462" indent="0">
              <a:buNone/>
              <a:defRPr sz="1600" b="1"/>
            </a:lvl4pPr>
            <a:lvl5pPr marL="1828616"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763713" y="1844676"/>
            <a:ext cx="3962400"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78513" y="1235075"/>
            <a:ext cx="4075113" cy="528638"/>
          </a:xfrm>
        </p:spPr>
        <p:txBody>
          <a:bodyPr anchor="b"/>
          <a:lstStyle>
            <a:lvl1pPr marL="0" indent="0">
              <a:buNone/>
              <a:defRPr sz="2400" b="1"/>
            </a:lvl1pPr>
            <a:lvl2pPr marL="457154" indent="0">
              <a:buNone/>
              <a:defRPr sz="2000" b="1"/>
            </a:lvl2pPr>
            <a:lvl3pPr marL="914308" indent="0">
              <a:buNone/>
              <a:defRPr sz="1800" b="1"/>
            </a:lvl3pPr>
            <a:lvl4pPr marL="1371462" indent="0">
              <a:buNone/>
              <a:defRPr sz="1600" b="1"/>
            </a:lvl4pPr>
            <a:lvl5pPr marL="1828616"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78513" y="1844676"/>
            <a:ext cx="4075113" cy="32670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3"/>
          <p:cNvSpPr>
            <a:spLocks noGrp="1" noChangeArrowheads="1"/>
          </p:cNvSpPr>
          <p:nvPr>
            <p:ph type="sldNum" idx="10"/>
          </p:nvPr>
        </p:nvSpPr>
        <p:spPr>
          <a:ln/>
        </p:spPr>
        <p:txBody>
          <a:bodyPr/>
          <a:lstStyle>
            <a:lvl1pPr>
              <a:defRPr/>
            </a:lvl1pPr>
          </a:lstStyle>
          <a:p>
            <a:pPr>
              <a:defRPr/>
            </a:pPr>
            <a:fld id="{3D5533E6-EC09-40D2-BECA-97C63B3B4CF0}" type="slidenum">
              <a:rPr lang="en-US" altLang="en-US"/>
              <a:pPr>
                <a:defRPr/>
              </a:pPr>
              <a:t>‹#›</a:t>
            </a:fld>
            <a:endParaRPr lang="en-US" altLang="en-US"/>
          </a:p>
        </p:txBody>
      </p:sp>
    </p:spTree>
    <p:extLst>
      <p:ext uri="{BB962C8B-B14F-4D97-AF65-F5344CB8AC3E}">
        <p14:creationId xmlns:p14="http://schemas.microsoft.com/office/powerpoint/2010/main" val="340490012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00225" y="225425"/>
            <a:ext cx="8097838" cy="5353050"/>
          </a:xfrm>
        </p:spPr>
        <p:txBody>
          <a:bodyPr/>
          <a:lstStyle>
            <a:lvl1pPr>
              <a:lnSpc>
                <a:spcPct val="100000"/>
              </a:lnSpc>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a:t>
            </a:r>
            <a:r>
              <a:rPr lang="en-CA" noProof="0" dirty="0"/>
              <a:t>title</a:t>
            </a:r>
            <a:r>
              <a:rPr lang="en-US" dirty="0"/>
              <a:t> style</a:t>
            </a:r>
          </a:p>
        </p:txBody>
      </p:sp>
      <p:sp>
        <p:nvSpPr>
          <p:cNvPr id="3" name="Rectangle 3"/>
          <p:cNvSpPr>
            <a:spLocks noGrp="1" noChangeArrowheads="1"/>
          </p:cNvSpPr>
          <p:nvPr>
            <p:ph type="sldNum" idx="10"/>
          </p:nvPr>
        </p:nvSpPr>
        <p:spPr>
          <a:ln/>
        </p:spPr>
        <p:txBody>
          <a:bodyPr/>
          <a:lstStyle>
            <a:lvl1pPr>
              <a:defRPr/>
            </a:lvl1pPr>
          </a:lstStyle>
          <a:p>
            <a:pPr>
              <a:defRPr/>
            </a:pPr>
            <a:fld id="{CCFE7E5E-5569-4F3C-8A0C-ACFF4567592C}" type="slidenum">
              <a:rPr lang="en-US" altLang="en-US"/>
              <a:pPr>
                <a:defRPr/>
              </a:pPr>
              <a:t>‹#›</a:t>
            </a:fld>
            <a:endParaRPr lang="en-US" altLang="en-US"/>
          </a:p>
        </p:txBody>
      </p:sp>
    </p:spTree>
    <p:extLst>
      <p:ext uri="{BB962C8B-B14F-4D97-AF65-F5344CB8AC3E}">
        <p14:creationId xmlns:p14="http://schemas.microsoft.com/office/powerpoint/2010/main" val="179227730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idx="10"/>
          </p:nvPr>
        </p:nvSpPr>
        <p:spPr>
          <a:ln/>
        </p:spPr>
        <p:txBody>
          <a:bodyPr/>
          <a:lstStyle>
            <a:lvl1pPr>
              <a:defRPr/>
            </a:lvl1pPr>
          </a:lstStyle>
          <a:p>
            <a:pPr>
              <a:defRPr/>
            </a:pPr>
            <a:fld id="{E7833BDC-96CC-4144-A91A-A679215805F3}" type="slidenum">
              <a:rPr lang="en-US" altLang="en-US"/>
              <a:pPr>
                <a:defRPr/>
              </a:pPr>
              <a:t>‹#›</a:t>
            </a:fld>
            <a:endParaRPr lang="en-US" altLang="en-US"/>
          </a:p>
        </p:txBody>
      </p:sp>
    </p:spTree>
    <p:extLst>
      <p:ext uri="{BB962C8B-B14F-4D97-AF65-F5344CB8AC3E}">
        <p14:creationId xmlns:p14="http://schemas.microsoft.com/office/powerpoint/2010/main" val="3693998576"/>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225425"/>
            <a:ext cx="3316288" cy="960438"/>
          </a:xfrm>
        </p:spPr>
        <p:txBody>
          <a:bodyPr anchor="b"/>
          <a:lstStyle>
            <a:lvl1pPr algn="l">
              <a:defRPr sz="2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3941764" y="225425"/>
            <a:ext cx="5635625" cy="4840288"/>
          </a:xfrm>
        </p:spPr>
        <p:txBody>
          <a:bodyPr/>
          <a:lstStyle>
            <a:lvl1pPr>
              <a:defRPr sz="3200">
                <a:latin typeface="Tahoma" panose="020B0604030504040204" pitchFamily="34" charset="0"/>
                <a:ea typeface="Tahoma" panose="020B0604030504040204" pitchFamily="34" charset="0"/>
                <a:cs typeface="Tahoma" panose="020B0604030504040204" pitchFamily="34" charset="0"/>
              </a:defRPr>
            </a:lvl1pPr>
            <a:lvl2pPr>
              <a:defRPr sz="2800">
                <a:latin typeface="Tahoma" panose="020B0604030504040204" pitchFamily="34" charset="0"/>
                <a:ea typeface="Tahoma" panose="020B0604030504040204" pitchFamily="34" charset="0"/>
                <a:cs typeface="Tahoma" panose="020B0604030504040204" pitchFamily="34" charset="0"/>
              </a:defRPr>
            </a:lvl2pPr>
            <a:lvl3pPr>
              <a:defRPr sz="24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04825" y="1185863"/>
            <a:ext cx="3316288" cy="3879850"/>
          </a:xfrm>
        </p:spPr>
        <p:txBody>
          <a:bodyPr/>
          <a:lstStyle>
            <a:lvl1pPr marL="0" indent="0">
              <a:buNone/>
              <a:defRPr sz="1400">
                <a:latin typeface="Tahoma" panose="020B0604030504040204" pitchFamily="34" charset="0"/>
                <a:ea typeface="Tahoma" panose="020B0604030504040204" pitchFamily="34" charset="0"/>
                <a:cs typeface="Tahoma" panose="020B0604030504040204" pitchFamily="34" charset="0"/>
              </a:defRPr>
            </a:lvl1pPr>
            <a:lvl2pPr marL="457154" indent="0">
              <a:buNone/>
              <a:defRPr sz="1200"/>
            </a:lvl2pPr>
            <a:lvl3pPr marL="914308" indent="0">
              <a:buNone/>
              <a:defRPr sz="1000"/>
            </a:lvl3pPr>
            <a:lvl4pPr marL="1371462" indent="0">
              <a:buNone/>
              <a:defRPr sz="900"/>
            </a:lvl4pPr>
            <a:lvl5pPr marL="1828616" indent="0">
              <a:buNone/>
              <a:defRPr sz="900"/>
            </a:lvl5pPr>
            <a:lvl6pPr marL="2285772" indent="0">
              <a:buNone/>
              <a:defRPr sz="900"/>
            </a:lvl6pPr>
            <a:lvl7pPr marL="2742926" indent="0">
              <a:buNone/>
              <a:defRPr sz="900"/>
            </a:lvl7pPr>
            <a:lvl8pPr marL="3200080" indent="0">
              <a:buNone/>
              <a:defRPr sz="900"/>
            </a:lvl8pPr>
            <a:lvl9pPr marL="3657234" indent="0">
              <a:buNone/>
              <a:defRPr sz="900"/>
            </a:lvl9pPr>
          </a:lstStyle>
          <a:p>
            <a:pPr lvl="0"/>
            <a:r>
              <a:rPr lang="en-US" dirty="0"/>
              <a:t>Click to edit Master text styles</a:t>
            </a:r>
          </a:p>
        </p:txBody>
      </p:sp>
      <p:sp>
        <p:nvSpPr>
          <p:cNvPr id="5" name="Rectangle 3"/>
          <p:cNvSpPr>
            <a:spLocks noGrp="1" noChangeArrowheads="1"/>
          </p:cNvSpPr>
          <p:nvPr>
            <p:ph type="sldNum" idx="10"/>
          </p:nvPr>
        </p:nvSpPr>
        <p:spPr>
          <a:ln/>
        </p:spPr>
        <p:txBody>
          <a:bodyPr/>
          <a:lstStyle>
            <a:lvl1pPr>
              <a:defRPr/>
            </a:lvl1pPr>
          </a:lstStyle>
          <a:p>
            <a:pPr>
              <a:defRPr/>
            </a:pPr>
            <a:fld id="{B98E5639-A712-4541-905E-46E1489C228A}" type="slidenum">
              <a:rPr lang="en-US" altLang="en-US"/>
              <a:pPr>
                <a:defRPr/>
              </a:pPr>
              <a:t>‹#›</a:t>
            </a:fld>
            <a:endParaRPr lang="en-US" altLang="en-US"/>
          </a:p>
        </p:txBody>
      </p:sp>
    </p:spTree>
    <p:extLst>
      <p:ext uri="{BB962C8B-B14F-4D97-AF65-F5344CB8AC3E}">
        <p14:creationId xmlns:p14="http://schemas.microsoft.com/office/powerpoint/2010/main" val="289274770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9" y="3968750"/>
            <a:ext cx="6048375" cy="46990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9" y="506413"/>
            <a:ext cx="6048375" cy="3402012"/>
          </a:xfrm>
        </p:spPr>
        <p:txBody>
          <a:bodyPr/>
          <a:lstStyle>
            <a:lvl1pPr marL="0" indent="0">
              <a:buNone/>
              <a:defRPr sz="3200"/>
            </a:lvl1pPr>
            <a:lvl2pPr marL="457154" indent="0">
              <a:buNone/>
              <a:defRPr sz="2800"/>
            </a:lvl2pPr>
            <a:lvl3pPr marL="914308" indent="0">
              <a:buNone/>
              <a:defRPr sz="2400"/>
            </a:lvl3pPr>
            <a:lvl4pPr marL="1371462" indent="0">
              <a:buNone/>
              <a:defRPr sz="2000"/>
            </a:lvl4pPr>
            <a:lvl5pPr marL="1828616" indent="0">
              <a:buNone/>
              <a:defRPr sz="2000"/>
            </a:lvl5pPr>
            <a:lvl6pPr marL="2285772" indent="0">
              <a:buNone/>
              <a:defRPr sz="2000"/>
            </a:lvl6pPr>
            <a:lvl7pPr marL="2742926" indent="0">
              <a:buNone/>
              <a:defRPr sz="2000"/>
            </a:lvl7pPr>
            <a:lvl8pPr marL="3200080" indent="0">
              <a:buNone/>
              <a:defRPr sz="2000"/>
            </a:lvl8pPr>
            <a:lvl9pPr marL="3657234" indent="0">
              <a:buNone/>
              <a:defRPr sz="2000"/>
            </a:lvl9pPr>
          </a:lstStyle>
          <a:p>
            <a:pPr lvl="0"/>
            <a:endParaRPr lang="en-US" noProof="0"/>
          </a:p>
        </p:txBody>
      </p:sp>
      <p:sp>
        <p:nvSpPr>
          <p:cNvPr id="4" name="Text Placeholder 3"/>
          <p:cNvSpPr>
            <a:spLocks noGrp="1"/>
          </p:cNvSpPr>
          <p:nvPr>
            <p:ph type="body" sz="half" idx="2"/>
          </p:nvPr>
        </p:nvSpPr>
        <p:spPr>
          <a:xfrm>
            <a:off x="1976439" y="4438651"/>
            <a:ext cx="6048375" cy="665163"/>
          </a:xfrm>
        </p:spPr>
        <p:txBody>
          <a:bodyPr/>
          <a:lstStyle>
            <a:lvl1pPr marL="0" indent="0">
              <a:buNone/>
              <a:defRPr sz="1400"/>
            </a:lvl1pPr>
            <a:lvl2pPr marL="457154" indent="0">
              <a:buNone/>
              <a:defRPr sz="1200"/>
            </a:lvl2pPr>
            <a:lvl3pPr marL="914308" indent="0">
              <a:buNone/>
              <a:defRPr sz="1000"/>
            </a:lvl3pPr>
            <a:lvl4pPr marL="1371462" indent="0">
              <a:buNone/>
              <a:defRPr sz="900"/>
            </a:lvl4pPr>
            <a:lvl5pPr marL="1828616" indent="0">
              <a:buNone/>
              <a:defRPr sz="900"/>
            </a:lvl5pPr>
            <a:lvl6pPr marL="2285772" indent="0">
              <a:buNone/>
              <a:defRPr sz="900"/>
            </a:lvl6pPr>
            <a:lvl7pPr marL="2742926" indent="0">
              <a:buNone/>
              <a:defRPr sz="900"/>
            </a:lvl7pPr>
            <a:lvl8pPr marL="3200080" indent="0">
              <a:buNone/>
              <a:defRPr sz="900"/>
            </a:lvl8pPr>
            <a:lvl9pPr marL="3657234" indent="0">
              <a:buNone/>
              <a:defRPr sz="900"/>
            </a:lvl9pPr>
          </a:lstStyle>
          <a:p>
            <a:pPr lvl="0"/>
            <a:r>
              <a:rPr lang="en-US"/>
              <a:t>Click to edit Master text styles</a:t>
            </a:r>
          </a:p>
        </p:txBody>
      </p:sp>
      <p:sp>
        <p:nvSpPr>
          <p:cNvPr id="5" name="Rectangle 3"/>
          <p:cNvSpPr>
            <a:spLocks noGrp="1" noChangeArrowheads="1"/>
          </p:cNvSpPr>
          <p:nvPr>
            <p:ph type="sldNum" idx="10"/>
          </p:nvPr>
        </p:nvSpPr>
        <p:spPr>
          <a:ln/>
        </p:spPr>
        <p:txBody>
          <a:bodyPr/>
          <a:lstStyle>
            <a:lvl1pPr>
              <a:defRPr/>
            </a:lvl1pPr>
          </a:lstStyle>
          <a:p>
            <a:pPr>
              <a:defRPr/>
            </a:pPr>
            <a:fld id="{BEDBF55C-2A55-42BD-840D-67B0CFFC7900}" type="slidenum">
              <a:rPr lang="en-US" altLang="en-US"/>
              <a:pPr>
                <a:defRPr/>
              </a:pPr>
              <a:t>‹#›</a:t>
            </a:fld>
            <a:endParaRPr lang="en-US" altLang="en-US"/>
          </a:p>
        </p:txBody>
      </p:sp>
    </p:spTree>
    <p:extLst>
      <p:ext uri="{BB962C8B-B14F-4D97-AF65-F5344CB8AC3E}">
        <p14:creationId xmlns:p14="http://schemas.microsoft.com/office/powerpoint/2010/main" val="22745324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idx="10"/>
          </p:nvPr>
        </p:nvSpPr>
        <p:spPr>
          <a:ln/>
        </p:spPr>
        <p:txBody>
          <a:bodyPr/>
          <a:lstStyle>
            <a:lvl1pPr>
              <a:defRPr/>
            </a:lvl1pPr>
          </a:lstStyle>
          <a:p>
            <a:pPr>
              <a:defRPr/>
            </a:pPr>
            <a:fld id="{CF0727F1-52A2-4C8F-A2BA-1D1BD05E5AF4}" type="slidenum">
              <a:rPr lang="en-US" altLang="en-US"/>
              <a:pPr>
                <a:defRPr/>
              </a:pPr>
              <a:t>‹#›</a:t>
            </a:fld>
            <a:endParaRPr lang="en-US" altLang="en-US"/>
          </a:p>
        </p:txBody>
      </p:sp>
    </p:spTree>
    <p:extLst>
      <p:ext uri="{BB962C8B-B14F-4D97-AF65-F5344CB8AC3E}">
        <p14:creationId xmlns:p14="http://schemas.microsoft.com/office/powerpoint/2010/main" val="131252246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74001" y="225425"/>
            <a:ext cx="2024063" cy="5172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00225" y="225425"/>
            <a:ext cx="5921375" cy="5172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idx="10"/>
          </p:nvPr>
        </p:nvSpPr>
        <p:spPr>
          <a:ln/>
        </p:spPr>
        <p:txBody>
          <a:bodyPr/>
          <a:lstStyle>
            <a:lvl1pPr>
              <a:defRPr/>
            </a:lvl1pPr>
          </a:lstStyle>
          <a:p>
            <a:pPr>
              <a:defRPr/>
            </a:pPr>
            <a:fld id="{804AA587-5B1D-4F22-9AB3-4B52C4851C0C}" type="slidenum">
              <a:rPr lang="en-US" altLang="en-US"/>
              <a:pPr>
                <a:defRPr/>
              </a:pPr>
              <a:t>‹#›</a:t>
            </a:fld>
            <a:endParaRPr lang="en-US" altLang="en-US"/>
          </a:p>
        </p:txBody>
      </p:sp>
    </p:spTree>
    <p:extLst>
      <p:ext uri="{BB962C8B-B14F-4D97-AF65-F5344CB8AC3E}">
        <p14:creationId xmlns:p14="http://schemas.microsoft.com/office/powerpoint/2010/main" val="419333487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0225" y="225425"/>
            <a:ext cx="8097838" cy="5353050"/>
          </a:xfrm>
        </p:spPr>
        <p:txBody>
          <a:bodyPr/>
          <a:lstStyle>
            <a:lvl1pPr>
              <a:lnSpc>
                <a:spcPct val="100000"/>
              </a:lnSpc>
              <a:defRPr/>
            </a:lvl1pPr>
          </a:lstStyle>
          <a:p>
            <a:r>
              <a:rPr lang="en-US" dirty="0"/>
              <a:t>Click to edit Master title style</a:t>
            </a:r>
          </a:p>
        </p:txBody>
      </p:sp>
      <p:sp>
        <p:nvSpPr>
          <p:cNvPr id="3" name="Rectangle 3"/>
          <p:cNvSpPr>
            <a:spLocks noGrp="1" noChangeArrowheads="1"/>
          </p:cNvSpPr>
          <p:nvPr>
            <p:ph type="sldNum" idx="10"/>
          </p:nvPr>
        </p:nvSpPr>
        <p:spPr>
          <a:ln/>
        </p:spPr>
        <p:txBody>
          <a:bodyPr/>
          <a:lstStyle>
            <a:lvl1pPr>
              <a:defRPr/>
            </a:lvl1pPr>
          </a:lstStyle>
          <a:p>
            <a:pPr>
              <a:defRPr/>
            </a:pPr>
            <a:fld id="{855F8F95-BECF-4639-ADF3-912890B08611}" type="slidenum">
              <a:rPr lang="en-US" altLang="en-US"/>
              <a:pPr>
                <a:defRPr/>
              </a:pPr>
              <a:t>‹#›</a:t>
            </a:fld>
            <a:endParaRPr lang="en-US" altLang="en-US"/>
          </a:p>
        </p:txBody>
      </p:sp>
    </p:spTree>
    <p:extLst>
      <p:ext uri="{BB962C8B-B14F-4D97-AF65-F5344CB8AC3E}">
        <p14:creationId xmlns:p14="http://schemas.microsoft.com/office/powerpoint/2010/main" val="52902395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800225" y="225426"/>
            <a:ext cx="8097838" cy="944563"/>
          </a:xfrm>
        </p:spPr>
        <p:txBody>
          <a:bodyPr/>
          <a:lstStyle/>
          <a:p>
            <a:r>
              <a:rPr lang="en-US" dirty="0"/>
              <a:t>Click to edit Master title style</a:t>
            </a:r>
          </a:p>
        </p:txBody>
      </p:sp>
      <p:sp>
        <p:nvSpPr>
          <p:cNvPr id="3" name="Content Placeholder 2"/>
          <p:cNvSpPr>
            <a:spLocks noGrp="1"/>
          </p:cNvSpPr>
          <p:nvPr>
            <p:ph sz="half" idx="1"/>
          </p:nvPr>
        </p:nvSpPr>
        <p:spPr>
          <a:xfrm>
            <a:off x="1800225" y="1325564"/>
            <a:ext cx="3971925" cy="4071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24551" y="1325564"/>
            <a:ext cx="3973513" cy="4071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idx="10"/>
          </p:nvPr>
        </p:nvSpPr>
        <p:spPr>
          <a:ln/>
        </p:spPr>
        <p:txBody>
          <a:bodyPr/>
          <a:lstStyle>
            <a:lvl1pPr>
              <a:defRPr/>
            </a:lvl1pPr>
          </a:lstStyle>
          <a:p>
            <a:pPr>
              <a:defRPr/>
            </a:pPr>
            <a:fld id="{02B33C52-7AA4-4EBF-B120-C1CED56FA567}" type="slidenum">
              <a:rPr lang="en-US" altLang="en-US"/>
              <a:pPr>
                <a:defRPr/>
              </a:pPr>
              <a:t>‹#›</a:t>
            </a:fld>
            <a:endParaRPr lang="en-US" altLang="en-US"/>
          </a:p>
        </p:txBody>
      </p:sp>
    </p:spTree>
    <p:extLst>
      <p:ext uri="{BB962C8B-B14F-4D97-AF65-F5344CB8AC3E}">
        <p14:creationId xmlns:p14="http://schemas.microsoft.com/office/powerpoint/2010/main" val="419749153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1"/>
          <p:cNvSpPr txBox="1">
            <a:spLocks noChangeArrowheads="1"/>
          </p:cNvSpPr>
          <p:nvPr/>
        </p:nvSpPr>
        <p:spPr bwMode="auto">
          <a:xfrm>
            <a:off x="503238" y="5164138"/>
            <a:ext cx="234791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0" tIns="45716" rIns="91430" bIns="45716" anchor="ctr"/>
          <a:lstStyle/>
          <a:p>
            <a:endParaRPr lang="en-US" altLang="en-US"/>
          </a:p>
        </p:txBody>
      </p:sp>
      <p:sp>
        <p:nvSpPr>
          <p:cNvPr id="1027" name="Text Box 2"/>
          <p:cNvSpPr txBox="1">
            <a:spLocks noChangeArrowheads="1"/>
          </p:cNvSpPr>
          <p:nvPr/>
        </p:nvSpPr>
        <p:spPr bwMode="auto">
          <a:xfrm>
            <a:off x="3446464" y="5164138"/>
            <a:ext cx="3195638"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0" tIns="45716" rIns="91430" bIns="45716" anchor="ctr"/>
          <a:lstStyle/>
          <a:p>
            <a:endParaRPr lang="en-US" altLang="en-US"/>
          </a:p>
        </p:txBody>
      </p:sp>
      <p:sp>
        <p:nvSpPr>
          <p:cNvPr id="2051" name="Rectangle 3"/>
          <p:cNvSpPr>
            <a:spLocks noGrp="1" noChangeArrowheads="1"/>
          </p:cNvSpPr>
          <p:nvPr>
            <p:ph type="sldNum"/>
          </p:nvPr>
        </p:nvSpPr>
        <p:spPr bwMode="auto">
          <a:xfrm>
            <a:off x="7226300" y="5164138"/>
            <a:ext cx="2346325"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100000"/>
              </a:lnSpc>
              <a:buFont typeface="Times New Roman" pitchFamily="16" charset="0"/>
              <a:buNone/>
              <a:tabLst>
                <a:tab pos="723827" algn="l"/>
                <a:tab pos="1447655" algn="l"/>
                <a:tab pos="2171482" algn="l"/>
              </a:tabLst>
              <a:defRPr sz="1400">
                <a:solidFill>
                  <a:srgbClr val="000000"/>
                </a:solidFill>
                <a:latin typeface="Times New Roman" pitchFamily="16" charset="0"/>
                <a:ea typeface="Microsoft YaHei" charset="-122"/>
              </a:defRPr>
            </a:lvl1pPr>
          </a:lstStyle>
          <a:p>
            <a:pPr>
              <a:defRPr/>
            </a:pPr>
            <a:fld id="{E86D7B31-0904-4078-9C48-77379949C8AB}" type="slidenum">
              <a:rPr lang="en-US" altLang="en-US"/>
              <a:pPr>
                <a:defRPr/>
              </a:pPr>
              <a:t>‹#›</a:t>
            </a:fld>
            <a:endParaRPr lang="en-US" altLang="en-US"/>
          </a:p>
        </p:txBody>
      </p:sp>
      <p:sp>
        <p:nvSpPr>
          <p:cNvPr id="1029" name="Rectangle 4"/>
          <p:cNvSpPr>
            <a:spLocks noGrp="1" noChangeArrowheads="1"/>
          </p:cNvSpPr>
          <p:nvPr>
            <p:ph type="title"/>
          </p:nvPr>
        </p:nvSpPr>
        <p:spPr bwMode="auto">
          <a:xfrm>
            <a:off x="1800225" y="225426"/>
            <a:ext cx="8097838" cy="94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dirty="0"/>
              <a:t>Click to edit the title text format</a:t>
            </a:r>
          </a:p>
        </p:txBody>
      </p:sp>
      <p:sp>
        <p:nvSpPr>
          <p:cNvPr id="1030" name="Rectangle 5"/>
          <p:cNvSpPr>
            <a:spLocks noGrp="1" noChangeArrowheads="1"/>
          </p:cNvSpPr>
          <p:nvPr>
            <p:ph type="body" idx="1"/>
          </p:nvPr>
        </p:nvSpPr>
        <p:spPr bwMode="auto">
          <a:xfrm>
            <a:off x="1800225" y="1325564"/>
            <a:ext cx="8097838" cy="407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1166" rIns="0" bIns="0" numCol="1" anchor="t" anchorCtr="0" compatLnSpc="1">
            <a:prstTxWarp prst="textNoShape">
              <a:avLst/>
            </a:prstTxWarp>
          </a:bodyPr>
          <a:lstStyle/>
          <a:p>
            <a:pPr lvl="0"/>
            <a:r>
              <a:rPr lang="en-GB" altLang="en-US" dirty="0"/>
              <a:t>Click to edit the outline text format</a:t>
            </a:r>
          </a:p>
          <a:p>
            <a:pPr lvl="1"/>
            <a:r>
              <a:rPr lang="en-GB" altLang="en-US" dirty="0"/>
              <a:t>Second Outline Level</a:t>
            </a:r>
          </a:p>
          <a:p>
            <a:pPr lvl="2"/>
            <a:r>
              <a:rPr lang="en-GB" altLang="en-US" dirty="0"/>
              <a:t>Third Outline Level</a:t>
            </a:r>
          </a:p>
          <a:p>
            <a:pPr lvl="3"/>
            <a:r>
              <a:rPr lang="en-GB" altLang="en-US" dirty="0"/>
              <a:t>Fourth Outline Level</a:t>
            </a:r>
          </a:p>
          <a:p>
            <a:pPr lvl="4"/>
            <a:r>
              <a:rPr lang="en-GB" altLang="en-US" dirty="0"/>
              <a:t>Fifth Outline Level</a:t>
            </a:r>
          </a:p>
          <a:p>
            <a:pPr lvl="4"/>
            <a:r>
              <a:rPr lang="en-GB" altLang="en-US" dirty="0"/>
              <a:t>Sixth Outline Level</a:t>
            </a:r>
          </a:p>
          <a:p>
            <a:pPr lvl="4"/>
            <a:r>
              <a:rPr lang="en-GB" altLang="en-US" dirty="0"/>
              <a:t>Seventh Outline Level</a:t>
            </a:r>
          </a:p>
          <a:p>
            <a:pPr lvl="4"/>
            <a:r>
              <a:rPr lang="en-GB" altLang="en-US" dirty="0"/>
              <a:t>Eighth Outline Level</a:t>
            </a:r>
          </a:p>
          <a:p>
            <a:pPr lvl="4"/>
            <a:r>
              <a:rPr lang="en-GB" altLang="en-US" dirty="0"/>
              <a:t>Ninth Outline Level</a:t>
            </a:r>
          </a:p>
        </p:txBody>
      </p:sp>
      <p:pic>
        <p:nvPicPr>
          <p:cNvPr id="3074" name="Picture 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688306" cy="573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p:timing>
    <p:tnLst>
      <p:par>
        <p:cTn id="1" dur="indefinite" restart="never" nodeType="tmRoot"/>
      </p:par>
    </p:tnLst>
  </p:timing>
  <p:txStyles>
    <p:titleStyle>
      <a:lvl1pPr algn="ctr" defTabSz="449218" rtl="0" eaLnBrk="0" fontAlgn="base" hangingPunct="0">
        <a:lnSpc>
          <a:spcPct val="100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4921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2pPr>
      <a:lvl3pPr algn="ctr" defTabSz="44921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3pPr>
      <a:lvl4pPr algn="ctr" defTabSz="44921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4pPr>
      <a:lvl5pPr algn="ctr" defTabSz="44921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Microsoft YaHei" charset="-122"/>
        </a:defRPr>
      </a:lvl5pPr>
      <a:lvl6pPr marL="2514348" indent="-228578" algn="ctr" defTabSz="449218"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6pPr>
      <a:lvl7pPr marL="2971502" indent="-228578" algn="ctr" defTabSz="449218"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7pPr>
      <a:lvl8pPr marL="3428656" indent="-228578" algn="ctr" defTabSz="449218"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8pPr>
      <a:lvl9pPr marL="3885811" indent="-228578" algn="ctr" defTabSz="449218"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Microsoft YaHei" charset="-122"/>
        </a:defRPr>
      </a:lvl9pPr>
    </p:titleStyle>
    <p:bodyStyle>
      <a:lvl1pPr marL="342866" indent="-342866" algn="l" defTabSz="449218" rtl="0" eaLnBrk="0" fontAlgn="base" hangingPunct="0">
        <a:lnSpc>
          <a:spcPct val="100000"/>
        </a:lnSpc>
        <a:spcBef>
          <a:spcPct val="0"/>
        </a:spcBef>
        <a:spcAft>
          <a:spcPts val="0"/>
        </a:spcAft>
        <a:buClr>
          <a:srgbClr val="000000"/>
        </a:buClr>
        <a:buSzPct val="100000"/>
        <a:buFont typeface="Times New Roman" pitchFamily="18" charset="0"/>
        <a:defRPr sz="2400">
          <a:solidFill>
            <a:srgbClr val="000000"/>
          </a:solidFill>
          <a:latin typeface="+mn-lt"/>
          <a:ea typeface="+mn-ea"/>
          <a:cs typeface="+mn-cs"/>
        </a:defRPr>
      </a:lvl1pPr>
      <a:lvl2pPr marL="742876" indent="-285722" algn="l" defTabSz="449218" rtl="0" eaLnBrk="0" fontAlgn="base" hangingPunct="0">
        <a:lnSpc>
          <a:spcPct val="100000"/>
        </a:lnSpc>
        <a:spcBef>
          <a:spcPct val="0"/>
        </a:spcBef>
        <a:spcAft>
          <a:spcPts val="0"/>
        </a:spcAft>
        <a:buClr>
          <a:srgbClr val="000000"/>
        </a:buClr>
        <a:buSzPct val="100000"/>
        <a:buFont typeface="Times New Roman" pitchFamily="18" charset="0"/>
        <a:defRPr sz="2100">
          <a:solidFill>
            <a:srgbClr val="000000"/>
          </a:solidFill>
          <a:latin typeface="+mn-lt"/>
          <a:ea typeface="+mn-ea"/>
        </a:defRPr>
      </a:lvl2pPr>
      <a:lvl3pPr marL="1142886" indent="-228578" algn="l" defTabSz="449218" rtl="0" eaLnBrk="0" fontAlgn="base" hangingPunct="0">
        <a:lnSpc>
          <a:spcPct val="100000"/>
        </a:lnSpc>
        <a:spcBef>
          <a:spcPct val="0"/>
        </a:spcBef>
        <a:spcAft>
          <a:spcPts val="0"/>
        </a:spcAft>
        <a:buClr>
          <a:srgbClr val="000000"/>
        </a:buClr>
        <a:buSzPct val="100000"/>
        <a:buFont typeface="Times New Roman" pitchFamily="18" charset="0"/>
        <a:defRPr>
          <a:solidFill>
            <a:srgbClr val="000000"/>
          </a:solidFill>
          <a:latin typeface="+mn-lt"/>
          <a:ea typeface="+mn-ea"/>
        </a:defRPr>
      </a:lvl3pPr>
      <a:lvl4pPr marL="1600040" indent="-228578" algn="l" defTabSz="449218" rtl="0" eaLnBrk="0" fontAlgn="base" hangingPunct="0">
        <a:lnSpc>
          <a:spcPct val="100000"/>
        </a:lnSpc>
        <a:spcBef>
          <a:spcPct val="0"/>
        </a:spcBef>
        <a:spcAft>
          <a:spcPts val="0"/>
        </a:spcAft>
        <a:buClr>
          <a:srgbClr val="000000"/>
        </a:buClr>
        <a:buSzPct val="100000"/>
        <a:buFont typeface="Times New Roman" pitchFamily="18" charset="0"/>
        <a:defRPr sz="1500">
          <a:solidFill>
            <a:srgbClr val="000000"/>
          </a:solidFill>
          <a:latin typeface="+mn-lt"/>
          <a:ea typeface="+mn-ea"/>
        </a:defRPr>
      </a:lvl4pPr>
      <a:lvl5pPr marL="2057194" indent="-228578" algn="l" defTabSz="449218" rtl="0" eaLnBrk="0" fontAlgn="base" hangingPunct="0">
        <a:lnSpc>
          <a:spcPct val="100000"/>
        </a:lnSpc>
        <a:spcBef>
          <a:spcPct val="0"/>
        </a:spcBef>
        <a:spcAft>
          <a:spcPts val="0"/>
        </a:spcAft>
        <a:buClr>
          <a:srgbClr val="000000"/>
        </a:buClr>
        <a:buSzPct val="100000"/>
        <a:buFont typeface="Times New Roman" pitchFamily="18" charset="0"/>
        <a:defRPr sz="1500">
          <a:solidFill>
            <a:srgbClr val="000000"/>
          </a:solidFill>
          <a:latin typeface="+mn-lt"/>
          <a:ea typeface="+mn-ea"/>
        </a:defRPr>
      </a:lvl5pPr>
      <a:lvl6pPr marL="2514348" indent="-228578" algn="l" defTabSz="449218" rtl="0" fontAlgn="base" hangingPunct="0">
        <a:lnSpc>
          <a:spcPct val="93000"/>
        </a:lnSpc>
        <a:spcBef>
          <a:spcPct val="0"/>
        </a:spcBef>
        <a:spcAft>
          <a:spcPts val="213"/>
        </a:spcAft>
        <a:buClr>
          <a:srgbClr val="000000"/>
        </a:buClr>
        <a:buSzPct val="100000"/>
        <a:buFont typeface="Times New Roman" pitchFamily="16" charset="0"/>
        <a:defRPr sz="1500">
          <a:solidFill>
            <a:srgbClr val="000000"/>
          </a:solidFill>
          <a:latin typeface="+mn-lt"/>
          <a:ea typeface="+mn-ea"/>
        </a:defRPr>
      </a:lvl6pPr>
      <a:lvl7pPr marL="2971502" indent="-228578" algn="l" defTabSz="449218" rtl="0" fontAlgn="base" hangingPunct="0">
        <a:lnSpc>
          <a:spcPct val="93000"/>
        </a:lnSpc>
        <a:spcBef>
          <a:spcPct val="0"/>
        </a:spcBef>
        <a:spcAft>
          <a:spcPts val="213"/>
        </a:spcAft>
        <a:buClr>
          <a:srgbClr val="000000"/>
        </a:buClr>
        <a:buSzPct val="100000"/>
        <a:buFont typeface="Times New Roman" pitchFamily="16" charset="0"/>
        <a:defRPr sz="1500">
          <a:solidFill>
            <a:srgbClr val="000000"/>
          </a:solidFill>
          <a:latin typeface="+mn-lt"/>
          <a:ea typeface="+mn-ea"/>
        </a:defRPr>
      </a:lvl7pPr>
      <a:lvl8pPr marL="3428656" indent="-228578" algn="l" defTabSz="449218" rtl="0" fontAlgn="base" hangingPunct="0">
        <a:lnSpc>
          <a:spcPct val="93000"/>
        </a:lnSpc>
        <a:spcBef>
          <a:spcPct val="0"/>
        </a:spcBef>
        <a:spcAft>
          <a:spcPts val="213"/>
        </a:spcAft>
        <a:buClr>
          <a:srgbClr val="000000"/>
        </a:buClr>
        <a:buSzPct val="100000"/>
        <a:buFont typeface="Times New Roman" pitchFamily="16" charset="0"/>
        <a:defRPr sz="1500">
          <a:solidFill>
            <a:srgbClr val="000000"/>
          </a:solidFill>
          <a:latin typeface="+mn-lt"/>
          <a:ea typeface="+mn-ea"/>
        </a:defRPr>
      </a:lvl8pPr>
      <a:lvl9pPr marL="3885811" indent="-228578" algn="l" defTabSz="449218" rtl="0" fontAlgn="base" hangingPunct="0">
        <a:lnSpc>
          <a:spcPct val="93000"/>
        </a:lnSpc>
        <a:spcBef>
          <a:spcPct val="0"/>
        </a:spcBef>
        <a:spcAft>
          <a:spcPts val="213"/>
        </a:spcAft>
        <a:buClr>
          <a:srgbClr val="000000"/>
        </a:buClr>
        <a:buSzPct val="100000"/>
        <a:buFont typeface="Times New Roman" pitchFamily="16" charset="0"/>
        <a:defRPr sz="1500">
          <a:solidFill>
            <a:srgbClr val="000000"/>
          </a:solidFill>
          <a:latin typeface="+mn-lt"/>
          <a:ea typeface="+mn-ea"/>
        </a:defRPr>
      </a:lvl9pPr>
    </p:bodyStyle>
    <p:otherStyle>
      <a:defPPr>
        <a:defRPr lang="en-US"/>
      </a:defPPr>
      <a:lvl1pPr marL="0" algn="l" defTabSz="914308" rtl="0" eaLnBrk="1" latinLnBrk="0" hangingPunct="1">
        <a:defRPr sz="1800" kern="1200">
          <a:solidFill>
            <a:schemeClr val="tx1"/>
          </a:solidFill>
          <a:latin typeface="+mn-lt"/>
          <a:ea typeface="+mn-ea"/>
          <a:cs typeface="+mn-cs"/>
        </a:defRPr>
      </a:lvl1pPr>
      <a:lvl2pPr marL="457154" algn="l" defTabSz="914308" rtl="0" eaLnBrk="1" latinLnBrk="0" hangingPunct="1">
        <a:defRPr sz="1800" kern="1200">
          <a:solidFill>
            <a:schemeClr val="tx1"/>
          </a:solidFill>
          <a:latin typeface="+mn-lt"/>
          <a:ea typeface="+mn-ea"/>
          <a:cs typeface="+mn-cs"/>
        </a:defRPr>
      </a:lvl2pPr>
      <a:lvl3pPr marL="914308" algn="l" defTabSz="914308" rtl="0" eaLnBrk="1" latinLnBrk="0" hangingPunct="1">
        <a:defRPr sz="1800" kern="1200">
          <a:solidFill>
            <a:schemeClr val="tx1"/>
          </a:solidFill>
          <a:latin typeface="+mn-lt"/>
          <a:ea typeface="+mn-ea"/>
          <a:cs typeface="+mn-cs"/>
        </a:defRPr>
      </a:lvl3pPr>
      <a:lvl4pPr marL="1371462" algn="l" defTabSz="914308" rtl="0" eaLnBrk="1" latinLnBrk="0" hangingPunct="1">
        <a:defRPr sz="1800" kern="1200">
          <a:solidFill>
            <a:schemeClr val="tx1"/>
          </a:solidFill>
          <a:latin typeface="+mn-lt"/>
          <a:ea typeface="+mn-ea"/>
          <a:cs typeface="+mn-cs"/>
        </a:defRPr>
      </a:lvl4pPr>
      <a:lvl5pPr marL="1828616" algn="l" defTabSz="914308" rtl="0" eaLnBrk="1" latinLnBrk="0" hangingPunct="1">
        <a:defRPr sz="1800" kern="1200">
          <a:solidFill>
            <a:schemeClr val="tx1"/>
          </a:solidFill>
          <a:latin typeface="+mn-lt"/>
          <a:ea typeface="+mn-ea"/>
          <a:cs typeface="+mn-cs"/>
        </a:defRPr>
      </a:lvl5pPr>
      <a:lvl6pPr marL="2285772" algn="l" defTabSz="914308" rtl="0" eaLnBrk="1" latinLnBrk="0" hangingPunct="1">
        <a:defRPr sz="1800" kern="1200">
          <a:solidFill>
            <a:schemeClr val="tx1"/>
          </a:solidFill>
          <a:latin typeface="+mn-lt"/>
          <a:ea typeface="+mn-ea"/>
          <a:cs typeface="+mn-cs"/>
        </a:defRPr>
      </a:lvl6pPr>
      <a:lvl7pPr marL="2742926" algn="l" defTabSz="914308" rtl="0" eaLnBrk="1" latinLnBrk="0" hangingPunct="1">
        <a:defRPr sz="1800" kern="1200">
          <a:solidFill>
            <a:schemeClr val="tx1"/>
          </a:solidFill>
          <a:latin typeface="+mn-lt"/>
          <a:ea typeface="+mn-ea"/>
          <a:cs typeface="+mn-cs"/>
        </a:defRPr>
      </a:lvl7pPr>
      <a:lvl8pPr marL="3200080" algn="l" defTabSz="914308" rtl="0" eaLnBrk="1" latinLnBrk="0" hangingPunct="1">
        <a:defRPr sz="1800" kern="1200">
          <a:solidFill>
            <a:schemeClr val="tx1"/>
          </a:solidFill>
          <a:latin typeface="+mn-lt"/>
          <a:ea typeface="+mn-ea"/>
          <a:cs typeface="+mn-cs"/>
        </a:defRPr>
      </a:lvl8pPr>
      <a:lvl9pPr marL="3657234" algn="l" defTabSz="91430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p:cNvSpPr txBox="1">
            <a:spLocks noChangeArrowheads="1"/>
          </p:cNvSpPr>
          <p:nvPr/>
        </p:nvSpPr>
        <p:spPr bwMode="auto">
          <a:xfrm>
            <a:off x="1893887" y="124475"/>
            <a:ext cx="8099425" cy="88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r>
              <a:rPr lang="en-CA" altLang="en-US" sz="4000" b="1" dirty="0">
                <a:solidFill>
                  <a:srgbClr val="000000"/>
                </a:solidFill>
                <a:latin typeface="Tahoma" panose="020B0604030504040204" pitchFamily="34" charset="0"/>
                <a:ea typeface="Tahoma" panose="020B0604030504040204" pitchFamily="34" charset="0"/>
                <a:cs typeface="Tahoma" panose="020B0604030504040204" pitchFamily="34" charset="0"/>
              </a:rPr>
              <a:t>Sunday </a:t>
            </a:r>
            <a:r>
              <a:rPr lang="en-CA" altLang="en-US" sz="4000" b="1" dirty="0" smtClean="0">
                <a:solidFill>
                  <a:srgbClr val="000000"/>
                </a:solidFill>
                <a:latin typeface="Tahoma" panose="020B0604030504040204" pitchFamily="34" charset="0"/>
                <a:ea typeface="Tahoma" panose="020B0604030504040204" pitchFamily="34" charset="0"/>
                <a:cs typeface="Tahoma" panose="020B0604030504040204" pitchFamily="34" charset="0"/>
              </a:rPr>
              <a:t>July 23, 2017</a:t>
            </a:r>
            <a:endParaRPr lang="en-CA" altLang="en-US" sz="4000" b="1" baseline="30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AutoShape 2" descr="imap://office%40foresthilluc%2Eorg@imap.foresthilluc.org:143/fetch%3EUID%3E.INBOX%3E2968?part=1.2&amp;type=image/jpeg&amp;filename=IMG_6443.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7112" y="1005904"/>
            <a:ext cx="6994784" cy="4664646"/>
          </a:xfrm>
          <a:prstGeom prst="rect">
            <a:avLst/>
          </a:prstGeom>
        </p:spPr>
      </p:pic>
    </p:spTree>
    <p:extLst>
      <p:ext uri="{BB962C8B-B14F-4D97-AF65-F5344CB8AC3E}">
        <p14:creationId xmlns:p14="http://schemas.microsoft.com/office/powerpoint/2010/main" val="183270294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r>
              <a:rPr lang="en-CA" altLang="en-US" sz="4000">
                <a:solidFill>
                  <a:srgbClr val="000000"/>
                </a:solidFill>
                <a:latin typeface="Tahoma" panose="020B0604030504040204" pitchFamily="34" charset="0"/>
                <a:ea typeface="Tahoma" panose="020B0604030504040204" pitchFamily="34" charset="0"/>
                <a:cs typeface="Tahoma" panose="020B0604030504040204" pitchFamily="34" charset="0"/>
              </a:rPr>
              <a:t>Welcome</a:t>
            </a:r>
            <a:endPar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9176" y="5387186"/>
            <a:ext cx="2951449" cy="249748"/>
          </a:xfrm>
          <a:prstGeom prst="rect">
            <a:avLst/>
          </a:prstGeom>
        </p:spPr>
        <p:txBody>
          <a:bodyPr wrap="none">
            <a:spAutoFit/>
          </a:bodyPr>
          <a:lstStyle/>
          <a:p>
            <a:r>
              <a:rPr lang="en-US" sz="1100" dirty="0"/>
              <a:t>Reprinted under OneLicense.net #A-724406</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268"/>
          <a:stretch/>
        </p:blipFill>
        <p:spPr bwMode="auto">
          <a:xfrm>
            <a:off x="1535112" y="-180040"/>
            <a:ext cx="8691702" cy="556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90737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endParaRPr lang="en-CA" altLang="en-US" sz="4000" dirty="0">
              <a:solidFill>
                <a:srgbClr val="000000"/>
              </a:solidFill>
            </a:endParaRPr>
          </a:p>
          <a:p>
            <a:pPr algn="ctr" eaLnBrk="1"/>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Call To Worship</a:t>
            </a:r>
          </a:p>
          <a:p>
            <a:pPr algn="ctr" eaLnBrk="1"/>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algn="ctr" eaLnBrk="1"/>
            <a:r>
              <a:rPr lang="en-CA" altLang="en-US" sz="3200" dirty="0">
                <a:solidFill>
                  <a:srgbClr val="000000"/>
                </a:solidFill>
              </a:rPr>
              <a:t>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992314" y="389933"/>
            <a:ext cx="7905751" cy="615553"/>
          </a:xfrm>
        </p:spPr>
        <p:txBody>
          <a:bodyPr wrap="square">
            <a:spAutoFit/>
          </a:bodyPr>
          <a:lstStyle/>
          <a:p>
            <a:r>
              <a:rPr lang="en-CA" dirty="0" smtClean="0"/>
              <a:t>O God of Bethel</a:t>
            </a:r>
            <a:endParaRPr lang="en-CA" dirty="0">
              <a:latin typeface="Tahoma" panose="020B0604030504040204" pitchFamily="34" charset="0"/>
              <a:ea typeface="Tahoma" panose="020B0604030504040204" pitchFamily="34" charset="0"/>
              <a:cs typeface="Tahoma" panose="020B0604030504040204" pitchFamily="34" charset="0"/>
            </a:endParaRPr>
          </a:p>
        </p:txBody>
      </p:sp>
      <p:sp>
        <p:nvSpPr>
          <p:cNvPr id="5123" name="Subtitle 2"/>
          <p:cNvSpPr>
            <a:spLocks noGrp="1"/>
          </p:cNvSpPr>
          <p:nvPr>
            <p:ph idx="1"/>
          </p:nvPr>
        </p:nvSpPr>
        <p:spPr>
          <a:xfrm>
            <a:off x="7554912" y="3799349"/>
            <a:ext cx="2114551" cy="1038226"/>
          </a:xfrm>
        </p:spPr>
        <p:txBody>
          <a:bodyPr anchor="ctr"/>
          <a:lstStyle/>
          <a:p>
            <a:pPr marL="0" indent="0" algn="ctr" eaLnBrk="1">
              <a:buSzPct val="45000"/>
            </a:pPr>
            <a:r>
              <a:rPr lang="en-CA" altLang="en-US" sz="4400" dirty="0"/>
              <a:t> </a:t>
            </a:r>
            <a:r>
              <a:rPr lang="en-CA" altLang="en-US" sz="4400" dirty="0" smtClean="0"/>
              <a:t>VU-650  </a:t>
            </a:r>
            <a:endParaRPr lang="en-CA" altLang="en-US" sz="4400" dirty="0"/>
          </a:p>
        </p:txBody>
      </p:sp>
      <p:sp>
        <p:nvSpPr>
          <p:cNvPr id="2" name="Rectangle 1"/>
          <p:cNvSpPr/>
          <p:nvPr/>
        </p:nvSpPr>
        <p:spPr>
          <a:xfrm>
            <a:off x="1618615" y="4837575"/>
            <a:ext cx="8077200" cy="416608"/>
          </a:xfrm>
          <a:prstGeom prst="rect">
            <a:avLst/>
          </a:prstGeom>
        </p:spPr>
        <p:txBody>
          <a:bodyPr wrap="square" lIns="100792" tIns="50397" rIns="100792" bIns="50397">
            <a:spAutoFit/>
          </a:bodyPr>
          <a:lstStyle/>
          <a:p>
            <a:pPr defTabSz="495218"/>
            <a:r>
              <a:rPr lang="en-US" sz="1100" dirty="0"/>
              <a:t>Words: Philip Doddridge, John Logan. Music: Adapted from Johann Michael Haydn. 	</a:t>
            </a:r>
          </a:p>
          <a:p>
            <a:pPr defTabSz="495218"/>
            <a:r>
              <a:rPr lang="en-CA" sz="1100" dirty="0" smtClean="0">
                <a:solidFill>
                  <a:srgbClr val="000000"/>
                </a:solidFill>
              </a:rPr>
              <a:t>Public Domain</a:t>
            </a:r>
            <a:endParaRPr lang="en-CA" sz="1100" dirty="0">
              <a:solidFill>
                <a:srgbClr val="000000"/>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0912" y="2606675"/>
            <a:ext cx="1468146" cy="200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302629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O </a:t>
            </a:r>
            <a:r>
              <a:rPr lang="en-US" dirty="0"/>
              <a:t>God of Bethel, by whose hand</a:t>
            </a:r>
            <a:br>
              <a:rPr lang="en-US" dirty="0"/>
            </a:br>
            <a:r>
              <a:rPr lang="en-US" dirty="0"/>
              <a:t>your people still are fed,</a:t>
            </a:r>
            <a:br>
              <a:rPr lang="en-US" dirty="0"/>
            </a:br>
            <a:r>
              <a:rPr lang="en-US" dirty="0"/>
              <a:t>who through this earthly pilgrimage</a:t>
            </a:r>
            <a:br>
              <a:rPr lang="en-US" dirty="0"/>
            </a:br>
            <a:r>
              <a:rPr lang="en-US" dirty="0"/>
              <a:t>have all your servants led:</a:t>
            </a:r>
          </a:p>
        </p:txBody>
      </p:sp>
    </p:spTree>
    <p:extLst>
      <p:ext uri="{BB962C8B-B14F-4D97-AF65-F5344CB8AC3E}">
        <p14:creationId xmlns:p14="http://schemas.microsoft.com/office/powerpoint/2010/main" val="226183511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our </a:t>
            </a:r>
            <a:r>
              <a:rPr lang="en-US" dirty="0"/>
              <a:t>vows, our prayers, we now present</a:t>
            </a:r>
            <a:br>
              <a:rPr lang="en-US" dirty="0"/>
            </a:br>
            <a:r>
              <a:rPr lang="en-US" dirty="0"/>
              <a:t>before your throne of grace.</a:t>
            </a:r>
            <a:br>
              <a:rPr lang="en-US" dirty="0"/>
            </a:br>
            <a:r>
              <a:rPr lang="en-US" dirty="0"/>
              <a:t>God of past ages, be the God</a:t>
            </a:r>
            <a:br>
              <a:rPr lang="en-US" dirty="0"/>
            </a:br>
            <a:r>
              <a:rPr lang="en-US" dirty="0"/>
              <a:t>of each succeeding race.</a:t>
            </a:r>
          </a:p>
        </p:txBody>
      </p:sp>
    </p:spTree>
    <p:extLst>
      <p:ext uri="{BB962C8B-B14F-4D97-AF65-F5344CB8AC3E}">
        <p14:creationId xmlns:p14="http://schemas.microsoft.com/office/powerpoint/2010/main" val="14577854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Through each perplexing path of life</a:t>
            </a:r>
            <a:br>
              <a:rPr lang="en-US" dirty="0"/>
            </a:br>
            <a:r>
              <a:rPr lang="en-US" dirty="0"/>
              <a:t>our wandering footsteps guide;</a:t>
            </a:r>
            <a:br>
              <a:rPr lang="en-US" dirty="0"/>
            </a:br>
            <a:r>
              <a:rPr lang="en-US" dirty="0"/>
              <a:t>give us each day our daily bread,</a:t>
            </a:r>
            <a:br>
              <a:rPr lang="en-US" dirty="0"/>
            </a:br>
            <a:r>
              <a:rPr lang="en-US" dirty="0"/>
              <a:t>and shelter fit provide.</a:t>
            </a:r>
          </a:p>
        </p:txBody>
      </p:sp>
    </p:spTree>
    <p:extLst>
      <p:ext uri="{BB962C8B-B14F-4D97-AF65-F5344CB8AC3E}">
        <p14:creationId xmlns:p14="http://schemas.microsoft.com/office/powerpoint/2010/main" val="148440108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O </a:t>
            </a:r>
            <a:r>
              <a:rPr lang="en-US" dirty="0"/>
              <a:t>spread your covering wings around,</a:t>
            </a:r>
            <a:br>
              <a:rPr lang="en-US" dirty="0"/>
            </a:br>
            <a:r>
              <a:rPr lang="en-US" dirty="0"/>
              <a:t>till all our wanderings cease,</a:t>
            </a:r>
            <a:br>
              <a:rPr lang="en-US" dirty="0"/>
            </a:br>
            <a:r>
              <a:rPr lang="en-US" dirty="0"/>
              <a:t>and at our God's beloved abode</a:t>
            </a:r>
            <a:br>
              <a:rPr lang="en-US" dirty="0"/>
            </a:br>
            <a:r>
              <a:rPr lang="en-US" dirty="0"/>
              <a:t>our souls arrive in peace.</a:t>
            </a:r>
          </a:p>
        </p:txBody>
      </p:sp>
    </p:spTree>
    <p:extLst>
      <p:ext uri="{BB962C8B-B14F-4D97-AF65-F5344CB8AC3E}">
        <p14:creationId xmlns:p14="http://schemas.microsoft.com/office/powerpoint/2010/main" val="64900006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63712" y="7408"/>
            <a:ext cx="8097838" cy="5353050"/>
          </a:xfrm>
        </p:spPr>
        <p:txBody>
          <a:bodyPr/>
          <a:lstStyle/>
          <a:p>
            <a:r>
              <a:rPr lang="en-US" dirty="0" smtClean="0"/>
              <a:t>Opening Prayer</a:t>
            </a:r>
            <a:br>
              <a:rPr lang="en-US" dirty="0" smtClean="0"/>
            </a:br>
            <a:r>
              <a:rPr lang="en-US" dirty="0"/>
              <a:t/>
            </a:r>
            <a:br>
              <a:rPr lang="en-US" dirty="0"/>
            </a:br>
            <a:r>
              <a:rPr lang="en-US" dirty="0"/>
              <a:t>O God who appeared </a:t>
            </a:r>
            <a:r>
              <a:rPr lang="en-US" dirty="0" smtClean="0"/>
              <a:t/>
            </a:r>
            <a:br>
              <a:rPr lang="en-US" dirty="0" smtClean="0"/>
            </a:br>
            <a:r>
              <a:rPr lang="en-US" dirty="0" smtClean="0"/>
              <a:t>to </a:t>
            </a:r>
            <a:r>
              <a:rPr lang="en-US" dirty="0"/>
              <a:t>Jacob at Bethel</a:t>
            </a:r>
            <a:br>
              <a:rPr lang="en-US" dirty="0"/>
            </a:br>
            <a:r>
              <a:rPr lang="en-US" dirty="0"/>
              <a:t>And sent a ladder </a:t>
            </a:r>
            <a:r>
              <a:rPr lang="en-US" dirty="0" smtClean="0"/>
              <a:t/>
            </a:r>
            <a:br>
              <a:rPr lang="en-US" dirty="0" smtClean="0"/>
            </a:br>
            <a:r>
              <a:rPr lang="en-US" dirty="0" smtClean="0"/>
              <a:t>to </a:t>
            </a:r>
            <a:r>
              <a:rPr lang="en-US" dirty="0"/>
              <a:t>connect Earth and Heaven,</a:t>
            </a:r>
            <a:br>
              <a:rPr lang="en-US" dirty="0"/>
            </a:br>
            <a:r>
              <a:rPr lang="en-US" dirty="0"/>
              <a:t>Sometimes we too long </a:t>
            </a:r>
            <a:r>
              <a:rPr lang="en-US" dirty="0" smtClean="0"/>
              <a:t/>
            </a:r>
            <a:br>
              <a:rPr lang="en-US" dirty="0" smtClean="0"/>
            </a:br>
            <a:r>
              <a:rPr lang="en-US" dirty="0" smtClean="0"/>
              <a:t>for </a:t>
            </a:r>
            <a:r>
              <a:rPr lang="en-US" dirty="0"/>
              <a:t>such an obvious sign</a:t>
            </a:r>
            <a:br>
              <a:rPr lang="en-US" dirty="0"/>
            </a:br>
            <a:r>
              <a:rPr lang="en-US" dirty="0"/>
              <a:t>Of your presence among us.</a:t>
            </a:r>
          </a:p>
        </p:txBody>
      </p:sp>
    </p:spTree>
    <p:extLst>
      <p:ext uri="{BB962C8B-B14F-4D97-AF65-F5344CB8AC3E}">
        <p14:creationId xmlns:p14="http://schemas.microsoft.com/office/powerpoint/2010/main" val="276215438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a:t>
            </a:r>
            <a:r>
              <a:rPr lang="en-US" dirty="0" smtClean="0"/>
              <a:t>too want </a:t>
            </a:r>
            <a:r>
              <a:rPr lang="en-US" dirty="0"/>
              <a:t>a dream like that.</a:t>
            </a:r>
            <a:br>
              <a:rPr lang="en-US" dirty="0"/>
            </a:br>
            <a:r>
              <a:rPr lang="en-US" dirty="0"/>
              <a:t>We </a:t>
            </a:r>
            <a:r>
              <a:rPr lang="en-US" dirty="0" smtClean="0"/>
              <a:t>too want </a:t>
            </a:r>
            <a:r>
              <a:rPr lang="en-US" dirty="0"/>
              <a:t>a sign like that.</a:t>
            </a:r>
            <a:br>
              <a:rPr lang="en-US" dirty="0"/>
            </a:br>
            <a:r>
              <a:rPr lang="en-US" dirty="0"/>
              <a:t>We too sometimes find the path of life “</a:t>
            </a:r>
            <a:r>
              <a:rPr lang="en-US" dirty="0" smtClean="0"/>
              <a:t>perplexing,”</a:t>
            </a:r>
            <a:endParaRPr lang="en-US" dirty="0"/>
          </a:p>
        </p:txBody>
      </p:sp>
    </p:spTree>
    <p:extLst>
      <p:ext uri="{BB962C8B-B14F-4D97-AF65-F5344CB8AC3E}">
        <p14:creationId xmlns:p14="http://schemas.microsoft.com/office/powerpoint/2010/main" val="398945056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we wonder where you </a:t>
            </a:r>
            <a:r>
              <a:rPr lang="en-US" dirty="0" smtClean="0"/>
              <a:t>are,</a:t>
            </a:r>
            <a:r>
              <a:rPr lang="en-US" dirty="0"/>
              <a:t/>
            </a:r>
            <a:br>
              <a:rPr lang="en-US" dirty="0"/>
            </a:br>
            <a:r>
              <a:rPr lang="en-US" dirty="0"/>
              <a:t>And how to make the most meaning out of life,</a:t>
            </a:r>
            <a:br>
              <a:rPr lang="en-US" dirty="0"/>
            </a:br>
            <a:r>
              <a:rPr lang="en-US" dirty="0"/>
              <a:t>And how we know </a:t>
            </a:r>
            <a:r>
              <a:rPr lang="en-US" dirty="0" smtClean="0"/>
              <a:t/>
            </a:r>
            <a:br>
              <a:rPr lang="en-US" dirty="0" smtClean="0"/>
            </a:br>
            <a:r>
              <a:rPr lang="en-US" dirty="0" smtClean="0"/>
              <a:t>when </a:t>
            </a:r>
            <a:r>
              <a:rPr lang="en-US" dirty="0"/>
              <a:t>we’re succeeding,</a:t>
            </a:r>
            <a:br>
              <a:rPr lang="en-US" dirty="0"/>
            </a:br>
            <a:r>
              <a:rPr lang="en-US" dirty="0"/>
              <a:t>And what it truly means </a:t>
            </a:r>
            <a:r>
              <a:rPr lang="en-US" dirty="0" smtClean="0"/>
              <a:t/>
            </a:r>
            <a:br>
              <a:rPr lang="en-US" dirty="0" smtClean="0"/>
            </a:br>
            <a:r>
              <a:rPr lang="en-US" dirty="0" smtClean="0"/>
              <a:t>to </a:t>
            </a:r>
            <a:r>
              <a:rPr lang="en-US" dirty="0"/>
              <a:t>be faithful.</a:t>
            </a:r>
          </a:p>
        </p:txBody>
      </p:sp>
    </p:spTree>
    <p:extLst>
      <p:ext uri="{BB962C8B-B14F-4D97-AF65-F5344CB8AC3E}">
        <p14:creationId xmlns:p14="http://schemas.microsoft.com/office/powerpoint/2010/main" val="271959083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712" y="7992"/>
            <a:ext cx="8097838" cy="5353050"/>
          </a:xfrm>
        </p:spPr>
        <p:txBody>
          <a:bodyPr/>
          <a:lstStyle/>
          <a:p>
            <a:r>
              <a:rPr lang="en-US" dirty="0"/>
              <a:t>Help us to pay attention to the signs that you do give us.</a:t>
            </a:r>
            <a:br>
              <a:rPr lang="en-US" dirty="0"/>
            </a:br>
            <a:r>
              <a:rPr lang="en-US" dirty="0"/>
              <a:t>Help us to live in the light of the grace we receive.</a:t>
            </a:r>
            <a:br>
              <a:rPr lang="en-US" dirty="0"/>
            </a:br>
            <a:r>
              <a:rPr lang="en-US" dirty="0"/>
              <a:t>Help us to trust in the compassion you call out of us,</a:t>
            </a:r>
            <a:br>
              <a:rPr lang="en-US" dirty="0"/>
            </a:br>
            <a:r>
              <a:rPr lang="en-US" dirty="0"/>
              <a:t>Rather than simply </a:t>
            </a:r>
            <a:r>
              <a:rPr lang="en-US" dirty="0" smtClean="0"/>
              <a:t/>
            </a:r>
            <a:br>
              <a:rPr lang="en-US" dirty="0" smtClean="0"/>
            </a:br>
            <a:r>
              <a:rPr lang="en-US" dirty="0" smtClean="0"/>
              <a:t>rely on </a:t>
            </a:r>
            <a:r>
              <a:rPr lang="en-US" dirty="0"/>
              <a:t>our own wits </a:t>
            </a:r>
            <a:br>
              <a:rPr lang="en-US" dirty="0"/>
            </a:br>
            <a:r>
              <a:rPr lang="en-US" dirty="0"/>
              <a:t>Or strength, or cleverness.</a:t>
            </a:r>
          </a:p>
        </p:txBody>
      </p:sp>
    </p:spTree>
    <p:extLst>
      <p:ext uri="{BB962C8B-B14F-4D97-AF65-F5344CB8AC3E}">
        <p14:creationId xmlns:p14="http://schemas.microsoft.com/office/powerpoint/2010/main" val="25250462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Give us each day our daily bread,</a:t>
            </a:r>
            <a:br>
              <a:rPr lang="en-US" dirty="0"/>
            </a:br>
            <a:r>
              <a:rPr lang="en-US" dirty="0"/>
              <a:t>And spread your covering wings around us</a:t>
            </a:r>
            <a:br>
              <a:rPr lang="en-US" dirty="0"/>
            </a:br>
            <a:r>
              <a:rPr lang="en-US" dirty="0"/>
              <a:t>Until, indeed, </a:t>
            </a:r>
            <a:r>
              <a:rPr lang="en-US" dirty="0" smtClean="0"/>
              <a:t/>
            </a:r>
            <a:br>
              <a:rPr lang="en-US" dirty="0" smtClean="0"/>
            </a:br>
            <a:r>
              <a:rPr lang="en-US" dirty="0" smtClean="0"/>
              <a:t>all </a:t>
            </a:r>
            <a:r>
              <a:rPr lang="en-US" dirty="0"/>
              <a:t>our wanderings cease.</a:t>
            </a:r>
          </a:p>
        </p:txBody>
      </p:sp>
    </p:spTree>
    <p:extLst>
      <p:ext uri="{BB962C8B-B14F-4D97-AF65-F5344CB8AC3E}">
        <p14:creationId xmlns:p14="http://schemas.microsoft.com/office/powerpoint/2010/main" val="259880303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r>
              <a:rPr lang="en-CA" altLang="en-US" sz="4000" i="1" dirty="0">
                <a:solidFill>
                  <a:srgbClr val="000000"/>
                </a:solidFill>
                <a:latin typeface="Tahoma" panose="020B0604030504040204" pitchFamily="34" charset="0"/>
                <a:ea typeface="Tahoma" panose="020B0604030504040204" pitchFamily="34" charset="0"/>
                <a:cs typeface="Tahoma" panose="020B0604030504040204" pitchFamily="34" charset="0"/>
              </a:rPr>
              <a:t>(time for silent prayer </a:t>
            </a:r>
          </a:p>
          <a:p>
            <a:pPr algn="ctr" eaLnBrk="1"/>
            <a:r>
              <a:rPr lang="en-CA" altLang="en-US" sz="4000" i="1" dirty="0">
                <a:solidFill>
                  <a:srgbClr val="000000"/>
                </a:solidFill>
                <a:latin typeface="Tahoma" panose="020B0604030504040204" pitchFamily="34" charset="0"/>
                <a:ea typeface="Tahoma" panose="020B0604030504040204" pitchFamily="34" charset="0"/>
                <a:cs typeface="Tahoma" panose="020B0604030504040204" pitchFamily="34" charset="0"/>
              </a:rPr>
              <a:t>and confession)</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1778355" y="225425"/>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Assurance of Pardon</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9176" y="5387186"/>
            <a:ext cx="2951449" cy="249748"/>
          </a:xfrm>
          <a:prstGeom prst="rect">
            <a:avLst/>
          </a:prstGeom>
        </p:spPr>
        <p:txBody>
          <a:bodyPr wrap="none">
            <a:spAutoFit/>
          </a:bodyPr>
          <a:lstStyle/>
          <a:p>
            <a:r>
              <a:rPr lang="en-US" sz="1100" dirty="0"/>
              <a:t>Reprinted under OneLicense.net #A-724406</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268"/>
          <a:stretch/>
        </p:blipFill>
        <p:spPr bwMode="auto">
          <a:xfrm>
            <a:off x="1535112" y="-180040"/>
            <a:ext cx="8691702" cy="556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244227"/>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87513" y="168275"/>
            <a:ext cx="2590800" cy="4953000"/>
          </a:xfrm>
        </p:spPr>
        <p:txBody>
          <a:bodyPr/>
          <a:lstStyle/>
          <a:p>
            <a:r>
              <a:rPr lang="en-US" altLang="en-US" dirty="0" smtClean="0">
                <a:ea typeface="Microsoft YaHei" pitchFamily="34" charset="-122"/>
              </a:rPr>
              <a:t>First </a:t>
            </a:r>
            <a:r>
              <a:rPr lang="en-US" altLang="en-US" dirty="0">
                <a:ea typeface="Microsoft YaHei" pitchFamily="34" charset="-122"/>
              </a:rPr>
              <a:t>Reading: </a:t>
            </a:r>
            <a:r>
              <a:rPr lang="en-US" altLang="en-US" dirty="0" smtClean="0">
                <a:ea typeface="Microsoft YaHei" pitchFamily="34" charset="-122"/>
              </a:rPr>
              <a:t/>
            </a:r>
            <a:br>
              <a:rPr lang="en-US" altLang="en-US" dirty="0" smtClean="0">
                <a:ea typeface="Microsoft YaHei" pitchFamily="34" charset="-122"/>
              </a:rPr>
            </a:br>
            <a:r>
              <a:rPr lang="en-CA" dirty="0"/>
              <a:t>Genesis </a:t>
            </a:r>
            <a:r>
              <a:rPr lang="en-CA" dirty="0" smtClean="0"/>
              <a:t>29: 15-28</a:t>
            </a:r>
            <a:endParaRPr lang="en-US" sz="2000" i="1" dirty="0"/>
          </a:p>
        </p:txBody>
      </p:sp>
      <p:pic>
        <p:nvPicPr>
          <p:cNvPr id="1026" name="Picture 2" descr="File:Udine Palazzo Patriarcale - Laban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8229" y="854075"/>
            <a:ext cx="5925083" cy="3962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45743" y="5051895"/>
            <a:ext cx="8134882" cy="607602"/>
          </a:xfrm>
          <a:prstGeom prst="rect">
            <a:avLst/>
          </a:prstGeom>
        </p:spPr>
        <p:txBody>
          <a:bodyPr wrap="square">
            <a:spAutoFit/>
          </a:bodyPr>
          <a:lstStyle/>
          <a:p>
            <a:r>
              <a:rPr lang="en-US" sz="900" dirty="0"/>
              <a:t>Permission is granted to copy, distribute and/or modify this document under the terms of the GNU Free Documentation License, Version 1.2 or any later version published by the Free Software Foundation; with no Invariant Sections, no Front-Cover Texts, and no Back-Cover Texts. A copy of the license is included in the section entitled GNU Free Documentation License</a:t>
            </a:r>
            <a:r>
              <a:rPr lang="en-US" sz="900" dirty="0" smtClean="0"/>
              <a:t>.</a:t>
            </a:r>
          </a:p>
          <a:p>
            <a:r>
              <a:rPr lang="en-US" sz="900" dirty="0"/>
              <a:t>https://commons.wikimedia.org/wiki/File:Udine_Palazzo_Patriarcale_-_Laban_1.jpg</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9176" y="5387186"/>
            <a:ext cx="2951449" cy="249748"/>
          </a:xfrm>
          <a:prstGeom prst="rect">
            <a:avLst/>
          </a:prstGeom>
        </p:spPr>
        <p:txBody>
          <a:bodyPr wrap="none">
            <a:spAutoFit/>
          </a:bodyPr>
          <a:lstStyle/>
          <a:p>
            <a:r>
              <a:rPr lang="en-US" sz="1100" dirty="0"/>
              <a:t>Reprinted under OneLicense.net #A-724406</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268"/>
          <a:stretch/>
        </p:blipFill>
        <p:spPr bwMode="auto">
          <a:xfrm>
            <a:off x="1535112" y="-180040"/>
            <a:ext cx="8691702" cy="556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287870"/>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87512" y="168275"/>
            <a:ext cx="2607443" cy="4876800"/>
          </a:xfrm>
        </p:spPr>
        <p:txBody>
          <a:bodyPr/>
          <a:lstStyle/>
          <a:p>
            <a:r>
              <a:rPr lang="en-US" altLang="en-US" dirty="0" smtClean="0">
                <a:ea typeface="Microsoft YaHei" pitchFamily="34" charset="-122"/>
              </a:rPr>
              <a:t>Second Reading: </a:t>
            </a:r>
            <a:br>
              <a:rPr lang="en-US" altLang="en-US" dirty="0" smtClean="0">
                <a:ea typeface="Microsoft YaHei" pitchFamily="34" charset="-122"/>
              </a:rPr>
            </a:br>
            <a:r>
              <a:rPr lang="en-CA" dirty="0" smtClean="0"/>
              <a:t>Genesis </a:t>
            </a:r>
            <a:r>
              <a:rPr lang="en-CA" dirty="0" smtClean="0"/>
              <a:t/>
            </a:r>
            <a:br>
              <a:rPr lang="en-CA" dirty="0" smtClean="0"/>
            </a:br>
            <a:r>
              <a:rPr lang="en-CA" dirty="0" smtClean="0"/>
              <a:t>30</a:t>
            </a:r>
            <a:r>
              <a:rPr lang="en-CA" dirty="0" smtClean="0"/>
              <a:t>: 25-43</a:t>
            </a:r>
            <a:endParaRPr lang="en-US" sz="2000" i="1" dirty="0"/>
          </a:p>
        </p:txBody>
      </p:sp>
      <p:pic>
        <p:nvPicPr>
          <p:cNvPr id="2050" name="Picture 2" descr="https://cdn.pixabay.com/photo/2017/07/04/09/32/sheep-2470435_640.jpg"/>
          <p:cNvPicPr>
            <a:picLocks noChangeAspect="1" noChangeArrowheads="1"/>
          </p:cNvPicPr>
          <p:nvPr/>
        </p:nvPicPr>
        <p:blipFill rotWithShape="1">
          <a:blip r:embed="rId3">
            <a:extLst>
              <a:ext uri="{28A0092B-C50C-407E-A947-70E740481C1C}">
                <a14:useLocalDpi xmlns:a14="http://schemas.microsoft.com/office/drawing/2010/main" val="0"/>
              </a:ext>
            </a:extLst>
          </a:blip>
          <a:srcRect r="18588"/>
          <a:stretch/>
        </p:blipFill>
        <p:spPr bwMode="auto">
          <a:xfrm>
            <a:off x="4294955" y="320674"/>
            <a:ext cx="5807293" cy="534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47837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9176" y="5387186"/>
            <a:ext cx="2951449" cy="249748"/>
          </a:xfrm>
          <a:prstGeom prst="rect">
            <a:avLst/>
          </a:prstGeom>
        </p:spPr>
        <p:txBody>
          <a:bodyPr wrap="none">
            <a:spAutoFit/>
          </a:bodyPr>
          <a:lstStyle/>
          <a:p>
            <a:r>
              <a:rPr lang="en-US" sz="1100" dirty="0"/>
              <a:t>Reprinted under OneLicense.net #A-724406</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268"/>
          <a:stretch/>
        </p:blipFill>
        <p:spPr bwMode="auto">
          <a:xfrm>
            <a:off x="1535112" y="-180040"/>
            <a:ext cx="8691702" cy="556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113775"/>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1763712" y="198269"/>
            <a:ext cx="8077200" cy="14940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t"/>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endPar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 name="Title 1"/>
          <p:cNvSpPr>
            <a:spLocks noGrp="1"/>
          </p:cNvSpPr>
          <p:nvPr>
            <p:ph type="title"/>
          </p:nvPr>
        </p:nvSpPr>
        <p:spPr>
          <a:xfrm>
            <a:off x="1800225" y="225425"/>
            <a:ext cx="2782887" cy="4743450"/>
          </a:xfrm>
        </p:spPr>
        <p:txBody>
          <a:bodyPr/>
          <a:lstStyle/>
          <a:p>
            <a:pPr eaLnBrk="1"/>
            <a:r>
              <a:rPr lang="en-CA" altLang="en-US" dirty="0"/>
              <a:t>Sermon  </a:t>
            </a:r>
            <a:br>
              <a:rPr lang="en-CA" altLang="en-US" dirty="0"/>
            </a:br>
            <a:r>
              <a:rPr lang="en-CA" altLang="en-US" dirty="0"/>
              <a:t>“Stories of Promise: </a:t>
            </a:r>
            <a:r>
              <a:rPr lang="en-CA" altLang="en-US" dirty="0" smtClean="0"/>
              <a:t/>
            </a:r>
            <a:br>
              <a:rPr lang="en-CA" altLang="en-US" dirty="0" smtClean="0"/>
            </a:br>
            <a:r>
              <a:rPr lang="en-CA" altLang="en-US" dirty="0" smtClean="0"/>
              <a:t>Rachel and Leah”</a:t>
            </a:r>
            <a:endParaRPr lang="en-US" dirty="0"/>
          </a:p>
        </p:txBody>
      </p:sp>
      <p:pic>
        <p:nvPicPr>
          <p:cNvPr id="4098" name="Picture 2" descr="https://c1.staticflickr.com/9/8008/7421277762_20c96a587a_b.jpg"/>
          <p:cNvPicPr>
            <a:picLocks noChangeAspect="1" noChangeArrowheads="1"/>
          </p:cNvPicPr>
          <p:nvPr/>
        </p:nvPicPr>
        <p:blipFill rotWithShape="1">
          <a:blip r:embed="rId3">
            <a:extLst>
              <a:ext uri="{28A0092B-C50C-407E-A947-70E740481C1C}">
                <a14:useLocalDpi xmlns:a14="http://schemas.microsoft.com/office/drawing/2010/main" val="0"/>
              </a:ext>
            </a:extLst>
          </a:blip>
          <a:srcRect r="29053"/>
          <a:stretch/>
        </p:blipFill>
        <p:spPr bwMode="auto">
          <a:xfrm>
            <a:off x="4711426" y="0"/>
            <a:ext cx="5369200" cy="56759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6200000">
            <a:off x="2100400" y="3045977"/>
            <a:ext cx="5038725" cy="221151"/>
          </a:xfrm>
          <a:prstGeom prst="rect">
            <a:avLst/>
          </a:prstGeom>
        </p:spPr>
        <p:txBody>
          <a:bodyPr>
            <a:spAutoFit/>
          </a:bodyPr>
          <a:lstStyle/>
          <a:p>
            <a:r>
              <a:rPr lang="en-US" sz="900" dirty="0"/>
              <a:t>https://www.flickr.com/photos/adam_jones/7421277762/sizes/l</a:t>
            </a:r>
          </a:p>
        </p:txBody>
      </p:sp>
    </p:spTree>
    <p:extLst>
      <p:ext uri="{BB962C8B-B14F-4D97-AF65-F5344CB8AC3E}">
        <p14:creationId xmlns:p14="http://schemas.microsoft.com/office/powerpoint/2010/main" val="192119118"/>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9176" y="5387186"/>
            <a:ext cx="2951449" cy="249748"/>
          </a:xfrm>
          <a:prstGeom prst="rect">
            <a:avLst/>
          </a:prstGeom>
        </p:spPr>
        <p:txBody>
          <a:bodyPr wrap="none">
            <a:spAutoFit/>
          </a:bodyPr>
          <a:lstStyle/>
          <a:p>
            <a:r>
              <a:rPr lang="en-US" sz="1100" dirty="0"/>
              <a:t>Reprinted under OneLicense.net #A-724406</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268"/>
          <a:stretch/>
        </p:blipFill>
        <p:spPr bwMode="auto">
          <a:xfrm>
            <a:off x="1535112" y="-180040"/>
            <a:ext cx="8691702" cy="556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135947"/>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 </a:t>
            </a:r>
            <a:r>
              <a:rPr lang="en-CA" dirty="0" smtClean="0"/>
              <a:t>I Was There to Hear </a:t>
            </a:r>
            <a:br>
              <a:rPr lang="en-CA" dirty="0" smtClean="0"/>
            </a:br>
            <a:r>
              <a:rPr lang="en-CA" dirty="0" smtClean="0"/>
              <a:t>Your </a:t>
            </a:r>
            <a:r>
              <a:rPr lang="en-CA" dirty="0" err="1" smtClean="0"/>
              <a:t>Borning</a:t>
            </a:r>
            <a:r>
              <a:rPr lang="en-CA" dirty="0" smtClean="0"/>
              <a:t> Cry</a:t>
            </a:r>
            <a:endParaRPr lang="en-US" sz="2800" i="1" dirty="0"/>
          </a:p>
        </p:txBody>
      </p:sp>
      <p:sp>
        <p:nvSpPr>
          <p:cNvPr id="4" name="Content Placeholder 3"/>
          <p:cNvSpPr>
            <a:spLocks noGrp="1"/>
          </p:cNvSpPr>
          <p:nvPr>
            <p:ph idx="1"/>
          </p:nvPr>
        </p:nvSpPr>
        <p:spPr>
          <a:xfrm>
            <a:off x="7935912" y="4054475"/>
            <a:ext cx="1662322" cy="609600"/>
          </a:xfrm>
        </p:spPr>
        <p:txBody>
          <a:bodyPr/>
          <a:lstStyle/>
          <a:p>
            <a:r>
              <a:rPr lang="en-US" sz="4000" dirty="0" smtClean="0"/>
              <a:t>VU-644</a:t>
            </a:r>
            <a:endParaRPr lang="en-US" sz="4000" dirty="0"/>
          </a:p>
        </p:txBody>
      </p:sp>
      <p:sp>
        <p:nvSpPr>
          <p:cNvPr id="6" name="Rectangle 5"/>
          <p:cNvSpPr/>
          <p:nvPr/>
        </p:nvSpPr>
        <p:spPr>
          <a:xfrm>
            <a:off x="1755950" y="5057999"/>
            <a:ext cx="8077200" cy="392928"/>
          </a:xfrm>
          <a:prstGeom prst="rect">
            <a:avLst/>
          </a:prstGeom>
        </p:spPr>
        <p:txBody>
          <a:bodyPr wrap="square">
            <a:spAutoFit/>
          </a:bodyPr>
          <a:lstStyle/>
          <a:p>
            <a:r>
              <a:rPr lang="en-US" sz="1050" dirty="0"/>
              <a:t>Words, Music: © 1985 John Ylvisaker, P.O. Box 321, Waverly, IA 50667, USA. 	</a:t>
            </a:r>
          </a:p>
          <a:p>
            <a:r>
              <a:rPr lang="en-US" sz="1050" dirty="0"/>
              <a:t>"Used with permission" </a:t>
            </a:r>
            <a:r>
              <a:rPr lang="en-US" sz="1050" dirty="0" err="1"/>
              <a:t>LicenSing</a:t>
            </a:r>
            <a:r>
              <a:rPr lang="en-US" sz="1050" dirty="0"/>
              <a:t> #624991</a:t>
            </a:r>
            <a:endParaRPr lang="en-US" sz="1050"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0912" y="2911475"/>
            <a:ext cx="1211041" cy="1656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581666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I </a:t>
            </a:r>
            <a:r>
              <a:rPr lang="en-US" dirty="0"/>
              <a:t>was there </a:t>
            </a:r>
            <a:r>
              <a:rPr lang="en-US" dirty="0" smtClean="0"/>
              <a:t/>
            </a:r>
            <a:br>
              <a:rPr lang="en-US" dirty="0" smtClean="0"/>
            </a:br>
            <a:r>
              <a:rPr lang="en-US" dirty="0" smtClean="0"/>
              <a:t>to </a:t>
            </a:r>
            <a:r>
              <a:rPr lang="en-US" dirty="0"/>
              <a:t>hear your </a:t>
            </a:r>
            <a:r>
              <a:rPr lang="en-US" dirty="0" err="1"/>
              <a:t>borning</a:t>
            </a:r>
            <a:r>
              <a:rPr lang="en-US" dirty="0"/>
              <a:t> cry,</a:t>
            </a:r>
            <a:br>
              <a:rPr lang="en-US" dirty="0"/>
            </a:br>
            <a:r>
              <a:rPr lang="en-US" dirty="0"/>
              <a:t>I'll be there when you are old.</a:t>
            </a:r>
            <a:br>
              <a:rPr lang="en-US" dirty="0"/>
            </a:br>
            <a:r>
              <a:rPr lang="en-US" dirty="0"/>
              <a:t>I rejoiced </a:t>
            </a:r>
            <a:r>
              <a:rPr lang="en-US" dirty="0" smtClean="0"/>
              <a:t/>
            </a:r>
            <a:br>
              <a:rPr lang="en-US" dirty="0" smtClean="0"/>
            </a:br>
            <a:r>
              <a:rPr lang="en-US" dirty="0" smtClean="0"/>
              <a:t>the </a:t>
            </a:r>
            <a:r>
              <a:rPr lang="en-US" dirty="0"/>
              <a:t>day you were baptized,</a:t>
            </a:r>
            <a:br>
              <a:rPr lang="en-US" dirty="0"/>
            </a:br>
            <a:r>
              <a:rPr lang="en-US" dirty="0"/>
              <a:t>to see your life unfold.</a:t>
            </a:r>
          </a:p>
        </p:txBody>
      </p:sp>
    </p:spTree>
    <p:extLst>
      <p:ext uri="{BB962C8B-B14F-4D97-AF65-F5344CB8AC3E}">
        <p14:creationId xmlns:p14="http://schemas.microsoft.com/office/powerpoint/2010/main" val="282225431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2I was there </a:t>
            </a:r>
            <a:r>
              <a:rPr lang="en-US" dirty="0" smtClean="0"/>
              <a:t/>
            </a:r>
            <a:br>
              <a:rPr lang="en-US" dirty="0" smtClean="0"/>
            </a:br>
            <a:r>
              <a:rPr lang="en-US" dirty="0" smtClean="0"/>
              <a:t>when </a:t>
            </a:r>
            <a:r>
              <a:rPr lang="en-US" dirty="0"/>
              <a:t>you were but a child,</a:t>
            </a:r>
            <a:br>
              <a:rPr lang="en-US" dirty="0"/>
            </a:br>
            <a:r>
              <a:rPr lang="en-US" dirty="0"/>
              <a:t>with a faith to suit you well;</a:t>
            </a:r>
            <a:br>
              <a:rPr lang="en-US" dirty="0"/>
            </a:br>
            <a:r>
              <a:rPr lang="en-US" dirty="0"/>
              <a:t>in a blaze of light you wandered off</a:t>
            </a:r>
            <a:br>
              <a:rPr lang="en-US" dirty="0"/>
            </a:br>
            <a:r>
              <a:rPr lang="en-US" dirty="0"/>
              <a:t>to find where demons dwell.</a:t>
            </a:r>
          </a:p>
        </p:txBody>
      </p:sp>
    </p:spTree>
    <p:extLst>
      <p:ext uri="{BB962C8B-B14F-4D97-AF65-F5344CB8AC3E}">
        <p14:creationId xmlns:p14="http://schemas.microsoft.com/office/powerpoint/2010/main" val="255582744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When </a:t>
            </a:r>
            <a:r>
              <a:rPr lang="en-US" dirty="0"/>
              <a:t>you heard </a:t>
            </a:r>
            <a:r>
              <a:rPr lang="en-US" dirty="0" smtClean="0"/>
              <a:t/>
            </a:r>
            <a:br>
              <a:rPr lang="en-US" dirty="0" smtClean="0"/>
            </a:br>
            <a:r>
              <a:rPr lang="en-US" dirty="0" smtClean="0"/>
              <a:t>the </a:t>
            </a:r>
            <a:r>
              <a:rPr lang="en-US" dirty="0"/>
              <a:t>wonder of the word,</a:t>
            </a:r>
            <a:br>
              <a:rPr lang="en-US" dirty="0"/>
            </a:br>
            <a:r>
              <a:rPr lang="en-US" dirty="0"/>
              <a:t>I was there to cheer you on;</a:t>
            </a:r>
            <a:br>
              <a:rPr lang="en-US" dirty="0"/>
            </a:br>
            <a:r>
              <a:rPr lang="en-US" dirty="0"/>
              <a:t>you were raised </a:t>
            </a:r>
            <a:r>
              <a:rPr lang="en-US" dirty="0" smtClean="0"/>
              <a:t/>
            </a:r>
            <a:br>
              <a:rPr lang="en-US" dirty="0" smtClean="0"/>
            </a:br>
            <a:r>
              <a:rPr lang="en-US" dirty="0" smtClean="0"/>
              <a:t>to </a:t>
            </a:r>
            <a:r>
              <a:rPr lang="en-US" dirty="0"/>
              <a:t>praise the living Lord,</a:t>
            </a:r>
            <a:br>
              <a:rPr lang="en-US" dirty="0"/>
            </a:br>
            <a:r>
              <a:rPr lang="en-US" dirty="0"/>
              <a:t>to whom you now belong.</a:t>
            </a:r>
          </a:p>
        </p:txBody>
      </p:sp>
    </p:spTree>
    <p:extLst>
      <p:ext uri="{BB962C8B-B14F-4D97-AF65-F5344CB8AC3E}">
        <p14:creationId xmlns:p14="http://schemas.microsoft.com/office/powerpoint/2010/main" val="128595993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If </a:t>
            </a:r>
            <a:r>
              <a:rPr lang="en-US" dirty="0"/>
              <a:t>you find </a:t>
            </a:r>
            <a:r>
              <a:rPr lang="en-US" dirty="0" smtClean="0"/>
              <a:t/>
            </a:r>
            <a:br>
              <a:rPr lang="en-US" dirty="0" smtClean="0"/>
            </a:br>
            <a:r>
              <a:rPr lang="en-US" dirty="0" smtClean="0"/>
              <a:t>someone </a:t>
            </a:r>
            <a:r>
              <a:rPr lang="en-US" dirty="0"/>
              <a:t>to share your time</a:t>
            </a:r>
            <a:br>
              <a:rPr lang="en-US" dirty="0"/>
            </a:br>
            <a:r>
              <a:rPr lang="en-US" dirty="0"/>
              <a:t>and you join your hearts as one,</a:t>
            </a:r>
            <a:br>
              <a:rPr lang="en-US" dirty="0"/>
            </a:br>
            <a:r>
              <a:rPr lang="en-US" dirty="0"/>
              <a:t>I'll be there to make </a:t>
            </a:r>
            <a:r>
              <a:rPr lang="en-US" dirty="0" smtClean="0"/>
              <a:t/>
            </a:r>
            <a:br>
              <a:rPr lang="en-US" dirty="0" smtClean="0"/>
            </a:br>
            <a:r>
              <a:rPr lang="en-US" dirty="0" smtClean="0"/>
              <a:t>your </a:t>
            </a:r>
            <a:r>
              <a:rPr lang="en-US" dirty="0"/>
              <a:t>verses rhyme</a:t>
            </a:r>
            <a:br>
              <a:rPr lang="en-US" dirty="0"/>
            </a:br>
            <a:r>
              <a:rPr lang="en-US" dirty="0"/>
              <a:t>from dusk till rising sun.</a:t>
            </a:r>
          </a:p>
        </p:txBody>
      </p:sp>
    </p:spTree>
    <p:extLst>
      <p:ext uri="{BB962C8B-B14F-4D97-AF65-F5344CB8AC3E}">
        <p14:creationId xmlns:p14="http://schemas.microsoft.com/office/powerpoint/2010/main" val="285396465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In </a:t>
            </a:r>
            <a:r>
              <a:rPr lang="en-US" dirty="0"/>
              <a:t>the middle ages of your life,</a:t>
            </a:r>
            <a:br>
              <a:rPr lang="en-US" dirty="0"/>
            </a:br>
            <a:r>
              <a:rPr lang="en-US" dirty="0"/>
              <a:t>not too old, no longer young.</a:t>
            </a:r>
            <a:br>
              <a:rPr lang="en-US" dirty="0"/>
            </a:br>
            <a:r>
              <a:rPr lang="en-US" dirty="0"/>
              <a:t>I'll be there </a:t>
            </a:r>
            <a:r>
              <a:rPr lang="en-US" dirty="0" smtClean="0"/>
              <a:t/>
            </a:r>
            <a:br>
              <a:rPr lang="en-US" dirty="0" smtClean="0"/>
            </a:br>
            <a:r>
              <a:rPr lang="en-US" dirty="0" smtClean="0"/>
              <a:t>to </a:t>
            </a:r>
            <a:r>
              <a:rPr lang="en-US" dirty="0"/>
              <a:t>guide you through the night,</a:t>
            </a:r>
            <a:br>
              <a:rPr lang="en-US" dirty="0"/>
            </a:br>
            <a:r>
              <a:rPr lang="en-US" dirty="0"/>
              <a:t>complete what I've begun.</a:t>
            </a:r>
          </a:p>
        </p:txBody>
      </p:sp>
    </p:spTree>
    <p:extLst>
      <p:ext uri="{BB962C8B-B14F-4D97-AF65-F5344CB8AC3E}">
        <p14:creationId xmlns:p14="http://schemas.microsoft.com/office/powerpoint/2010/main" val="286654949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When </a:t>
            </a:r>
            <a:r>
              <a:rPr lang="en-US" dirty="0"/>
              <a:t>the evening </a:t>
            </a:r>
            <a:r>
              <a:rPr lang="en-US" dirty="0" smtClean="0"/>
              <a:t/>
            </a:r>
            <a:br>
              <a:rPr lang="en-US" dirty="0" smtClean="0"/>
            </a:br>
            <a:r>
              <a:rPr lang="en-US" dirty="0" smtClean="0"/>
              <a:t>gently </a:t>
            </a:r>
            <a:r>
              <a:rPr lang="en-US" dirty="0"/>
              <a:t>closes in</a:t>
            </a:r>
            <a:br>
              <a:rPr lang="en-US" dirty="0"/>
            </a:br>
            <a:r>
              <a:rPr lang="en-US" dirty="0"/>
              <a:t>and you shut your weary eyes,</a:t>
            </a:r>
            <a:br>
              <a:rPr lang="en-US" dirty="0"/>
            </a:br>
            <a:r>
              <a:rPr lang="en-US" dirty="0"/>
              <a:t>I'll be there as I have always been</a:t>
            </a:r>
            <a:br>
              <a:rPr lang="en-US" dirty="0"/>
            </a:br>
            <a:r>
              <a:rPr lang="en-US" dirty="0"/>
              <a:t>with just one more surprise.</a:t>
            </a:r>
          </a:p>
        </p:txBody>
      </p:sp>
    </p:spTree>
    <p:extLst>
      <p:ext uri="{BB962C8B-B14F-4D97-AF65-F5344CB8AC3E}">
        <p14:creationId xmlns:p14="http://schemas.microsoft.com/office/powerpoint/2010/main" val="214398491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I </a:t>
            </a:r>
            <a:r>
              <a:rPr lang="en-US" dirty="0"/>
              <a:t>was there </a:t>
            </a:r>
            <a:r>
              <a:rPr lang="en-US" dirty="0" smtClean="0"/>
              <a:t/>
            </a:r>
            <a:br>
              <a:rPr lang="en-US" dirty="0" smtClean="0"/>
            </a:br>
            <a:r>
              <a:rPr lang="en-US" dirty="0" smtClean="0"/>
              <a:t>to </a:t>
            </a:r>
            <a:r>
              <a:rPr lang="en-US" dirty="0"/>
              <a:t>hear your </a:t>
            </a:r>
            <a:r>
              <a:rPr lang="en-US" dirty="0" err="1"/>
              <a:t>borning</a:t>
            </a:r>
            <a:r>
              <a:rPr lang="en-US" dirty="0"/>
              <a:t> cry,</a:t>
            </a:r>
            <a:br>
              <a:rPr lang="en-US" dirty="0"/>
            </a:br>
            <a:r>
              <a:rPr lang="en-US" dirty="0"/>
              <a:t>I'll be there when you are old.</a:t>
            </a:r>
            <a:br>
              <a:rPr lang="en-US" dirty="0"/>
            </a:br>
            <a:r>
              <a:rPr lang="en-US" dirty="0"/>
              <a:t>I rejoiced </a:t>
            </a:r>
            <a:r>
              <a:rPr lang="en-US" dirty="0" smtClean="0"/>
              <a:t/>
            </a:r>
            <a:br>
              <a:rPr lang="en-US" dirty="0" smtClean="0"/>
            </a:br>
            <a:r>
              <a:rPr lang="en-US" dirty="0" smtClean="0"/>
              <a:t>the </a:t>
            </a:r>
            <a:r>
              <a:rPr lang="en-US" dirty="0"/>
              <a:t>day you were baptized,</a:t>
            </a:r>
            <a:br>
              <a:rPr lang="en-US" dirty="0"/>
            </a:br>
            <a:r>
              <a:rPr lang="en-US" dirty="0"/>
              <a:t>to see your life unfold.</a:t>
            </a:r>
          </a:p>
        </p:txBody>
      </p:sp>
    </p:spTree>
    <p:extLst>
      <p:ext uri="{BB962C8B-B14F-4D97-AF65-F5344CB8AC3E}">
        <p14:creationId xmlns:p14="http://schemas.microsoft.com/office/powerpoint/2010/main" val="145127478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Works and Concerns</a:t>
            </a:r>
            <a:r>
              <a:rPr lang="en-US" sz="2800" dirty="0"/>
              <a:t> </a:t>
            </a:r>
            <a:endParaRPr lang="en-CA" sz="2800" dirty="0"/>
          </a:p>
        </p:txBody>
      </p:sp>
    </p:spTree>
    <p:extLst>
      <p:ext uri="{BB962C8B-B14F-4D97-AF65-F5344CB8AC3E}">
        <p14:creationId xmlns:p14="http://schemas.microsoft.com/office/powerpoint/2010/main" val="428347407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Earle\OneDrive - The United Church of Canada\Church\Service Slides\2017\June\Announcements June 25, 2017\Slide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912" y="635186"/>
            <a:ext cx="8077201" cy="454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97609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2017\July\Announcements July 16, 2017\Slide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2" y="473075"/>
            <a:ext cx="8398932"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0249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Service Slides\2017\July\Announcements July 16, 2017\Slide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7512" y="320675"/>
            <a:ext cx="8621713" cy="4849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20018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9912" y="473075"/>
            <a:ext cx="8240713" cy="4635401"/>
          </a:xfrm>
          <a:prstGeom prst="rect">
            <a:avLst/>
          </a:prstGeom>
        </p:spPr>
      </p:pic>
    </p:spTree>
    <p:extLst>
      <p:ext uri="{BB962C8B-B14F-4D97-AF65-F5344CB8AC3E}">
        <p14:creationId xmlns:p14="http://schemas.microsoft.com/office/powerpoint/2010/main" val="322938066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712" y="549275"/>
            <a:ext cx="8316913" cy="4678263"/>
          </a:xfrm>
          <a:prstGeom prst="rect">
            <a:avLst/>
          </a:prstGeom>
        </p:spPr>
      </p:pic>
    </p:spTree>
    <p:extLst>
      <p:ext uri="{BB962C8B-B14F-4D97-AF65-F5344CB8AC3E}">
        <p14:creationId xmlns:p14="http://schemas.microsoft.com/office/powerpoint/2010/main" val="188502769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1839912" y="244475"/>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lnSpc>
                <a:spcPct val="100000"/>
              </a:lnSpc>
            </a:pPr>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Offering and Offertory </a:t>
            </a:r>
            <a:r>
              <a:rPr lang="en-CA" altLang="en-US" sz="4000" dirty="0" smtClean="0">
                <a:solidFill>
                  <a:srgbClr val="000000"/>
                </a:solidFill>
                <a:latin typeface="Tahoma" panose="020B0604030504040204" pitchFamily="34" charset="0"/>
                <a:ea typeface="Tahoma" panose="020B0604030504040204" pitchFamily="34" charset="0"/>
                <a:cs typeface="Tahoma" panose="020B0604030504040204" pitchFamily="34" charset="0"/>
              </a:rPr>
              <a:t>Music</a:t>
            </a:r>
            <a:endPar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77794" y="25534"/>
            <a:ext cx="8097838" cy="944563"/>
          </a:xfrm>
        </p:spPr>
        <p:txBody>
          <a:bodyPr/>
          <a:lstStyle/>
          <a:p>
            <a:r>
              <a:rPr lang="en-CA" dirty="0"/>
              <a:t>O God, Send out Your Spirit </a:t>
            </a:r>
            <a:r>
              <a:rPr lang="en-CA" sz="3000" i="1" dirty="0"/>
              <a:t>(refrain)</a:t>
            </a:r>
            <a:endParaRPr lang="en-US" sz="3000" i="1" dirty="0"/>
          </a:p>
        </p:txBody>
      </p:sp>
      <p:sp>
        <p:nvSpPr>
          <p:cNvPr id="4" name="Content Placeholder 3"/>
          <p:cNvSpPr>
            <a:spLocks noGrp="1"/>
          </p:cNvSpPr>
          <p:nvPr>
            <p:ph idx="1"/>
          </p:nvPr>
        </p:nvSpPr>
        <p:spPr>
          <a:xfrm>
            <a:off x="8635790" y="4587875"/>
            <a:ext cx="1281322" cy="609600"/>
          </a:xfrm>
        </p:spPr>
        <p:txBody>
          <a:bodyPr/>
          <a:lstStyle/>
          <a:p>
            <a:r>
              <a:rPr lang="en-US" sz="3000" dirty="0"/>
              <a:t>MV-25</a:t>
            </a:r>
          </a:p>
        </p:txBody>
      </p:sp>
      <p:sp>
        <p:nvSpPr>
          <p:cNvPr id="6" name="Rectangle 5"/>
          <p:cNvSpPr/>
          <p:nvPr/>
        </p:nvSpPr>
        <p:spPr>
          <a:xfrm>
            <a:off x="1753803" y="5064062"/>
            <a:ext cx="8077200" cy="543226"/>
          </a:xfrm>
          <a:prstGeom prst="rect">
            <a:avLst/>
          </a:prstGeom>
        </p:spPr>
        <p:txBody>
          <a:bodyPr wrap="square">
            <a:spAutoFit/>
          </a:bodyPr>
          <a:lstStyle/>
          <a:p>
            <a:r>
              <a:rPr lang="en-CA" sz="1050" dirty="0"/>
              <a:t>Words (refrain): The International Commission on English in the Liturgy (ICEL)  Music and verse text copyright © 1996 Jesse </a:t>
            </a:r>
            <a:r>
              <a:rPr lang="en-CA" sz="1050" dirty="0" err="1"/>
              <a:t>Manibusan</a:t>
            </a:r>
            <a:r>
              <a:rPr lang="en-CA" sz="1050" dirty="0"/>
              <a:t>. Published by spiritandsong.com ®. Used with permission. Refrain text copyright © ICEL.  </a:t>
            </a:r>
            <a:r>
              <a:rPr lang="en-CA" sz="1050" dirty="0" err="1"/>
              <a:t>LicenSingOnline</a:t>
            </a:r>
            <a:r>
              <a:rPr lang="en-CA" sz="1050" dirty="0"/>
              <a:t> 	"Used with permission" LicenSing #624991</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6112" y="3706532"/>
            <a:ext cx="912638" cy="127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97112" y="1289356"/>
            <a:ext cx="7162800" cy="2382191"/>
          </a:xfrm>
          <a:prstGeom prst="rect">
            <a:avLst/>
          </a:prstGeom>
          <a:noFill/>
        </p:spPr>
        <p:txBody>
          <a:bodyPr wrap="square" rtlCol="0">
            <a:spAutoFit/>
          </a:bodyPr>
          <a:lstStyle/>
          <a:p>
            <a:pPr algn="ctr"/>
            <a:r>
              <a:rPr lang="en-CA" sz="4000" dirty="0">
                <a:latin typeface="Tahoma" panose="020B0604030504040204" pitchFamily="34" charset="0"/>
                <a:ea typeface="Tahoma" panose="020B0604030504040204" pitchFamily="34" charset="0"/>
                <a:cs typeface="Tahoma" panose="020B0604030504040204" pitchFamily="34" charset="0"/>
              </a:rPr>
              <a:t>O God, send out your Spirit;</a:t>
            </a:r>
          </a:p>
          <a:p>
            <a:pPr algn="ctr"/>
            <a:r>
              <a:rPr lang="en-CA" sz="4000" dirty="0">
                <a:latin typeface="Tahoma" panose="020B0604030504040204" pitchFamily="34" charset="0"/>
                <a:ea typeface="Tahoma" panose="020B0604030504040204" pitchFamily="34" charset="0"/>
                <a:cs typeface="Tahoma" panose="020B0604030504040204" pitchFamily="34" charset="0"/>
              </a:rPr>
              <a:t>Renew the face of the earth.</a:t>
            </a:r>
          </a:p>
          <a:p>
            <a:pPr algn="ctr"/>
            <a:r>
              <a:rPr lang="en-CA" sz="4000" dirty="0">
                <a:latin typeface="Tahoma" panose="020B0604030504040204" pitchFamily="34" charset="0"/>
                <a:ea typeface="Tahoma" panose="020B0604030504040204" pitchFamily="34" charset="0"/>
                <a:cs typeface="Tahoma" panose="020B0604030504040204" pitchFamily="34" charset="0"/>
              </a:rPr>
              <a:t>O God, send out you Spirit;</a:t>
            </a:r>
          </a:p>
          <a:p>
            <a:pPr algn="ctr"/>
            <a:r>
              <a:rPr lang="en-CA" sz="4000" dirty="0">
                <a:latin typeface="Tahoma" panose="020B0604030504040204" pitchFamily="34" charset="0"/>
                <a:ea typeface="Tahoma" panose="020B0604030504040204" pitchFamily="34" charset="0"/>
                <a:cs typeface="Tahoma" panose="020B0604030504040204" pitchFamily="34" charset="0"/>
              </a:rPr>
              <a:t>Renew the face of the earth</a:t>
            </a:r>
            <a:r>
              <a:rPr lang="en-CA" sz="4000" dirty="0" smtClean="0">
                <a:latin typeface="Tahoma" panose="020B0604030504040204" pitchFamily="34" charset="0"/>
                <a:ea typeface="Tahoma" panose="020B0604030504040204" pitchFamily="34" charset="0"/>
                <a:cs typeface="Tahoma" panose="020B0604030504040204" pitchFamily="34" charset="0"/>
              </a:rPr>
              <a:t>.</a:t>
            </a:r>
            <a:endParaRPr lang="en-CA"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519753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lnSpc>
                <a:spcPct val="100000"/>
              </a:lnSpc>
            </a:pPr>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Offertory Prayer</a:t>
            </a:r>
          </a:p>
        </p:txBody>
      </p:sp>
    </p:spTree>
    <p:extLst>
      <p:ext uri="{BB962C8B-B14F-4D97-AF65-F5344CB8AC3E}">
        <p14:creationId xmlns:p14="http://schemas.microsoft.com/office/powerpoint/2010/main" val="182744132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lnSpc>
                <a:spcPct val="100000"/>
              </a:lnSpc>
            </a:pPr>
            <a:r>
              <a:rPr lang="en-CA" altLang="en-US" sz="4000" dirty="0">
                <a:solidFill>
                  <a:srgbClr val="000000"/>
                </a:solidFill>
                <a:latin typeface="Tahoma" panose="020B0604030504040204" pitchFamily="34" charset="0"/>
                <a:ea typeface="Tahoma" panose="020B0604030504040204" pitchFamily="34" charset="0"/>
                <a:cs typeface="Tahoma" panose="020B0604030504040204" pitchFamily="34" charset="0"/>
              </a:rPr>
              <a:t>Prayers for the People</a:t>
            </a:r>
          </a:p>
        </p:txBody>
      </p:sp>
    </p:spTree>
    <p:extLst>
      <p:ext uri="{BB962C8B-B14F-4D97-AF65-F5344CB8AC3E}">
        <p14:creationId xmlns:p14="http://schemas.microsoft.com/office/powerpoint/2010/main" val="41114637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ts val="0"/>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CA" altLang="en-US" dirty="0">
                <a:latin typeface="Tahoma" panose="020B0604030504040204" pitchFamily="34" charset="0"/>
                <a:ea typeface="Tahoma" panose="020B0604030504040204" pitchFamily="34" charset="0"/>
                <a:cs typeface="Tahoma" panose="020B0604030504040204" pitchFamily="34" charset="0"/>
              </a:rPr>
              <a:t>The Lord's Prayer</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Our Father,</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who art in heaven</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hallowed be thy name.</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Thy Kingdom come,</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thy will be done</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on Earth as it is in Heaven.</a:t>
            </a:r>
            <a:br>
              <a:rPr lang="en-CA" altLang="en-US" dirty="0">
                <a:latin typeface="Tahoma" panose="020B0604030504040204" pitchFamily="34" charset="0"/>
                <a:ea typeface="Tahoma" panose="020B0604030504040204" pitchFamily="34" charset="0"/>
                <a:cs typeface="Tahoma" panose="020B0604030504040204" pitchFamily="34" charset="0"/>
              </a:rPr>
            </a:br>
            <a:endParaRPr lang="en-CA"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7442588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spcBef>
                <a:spcPts val="0"/>
              </a:spcBef>
            </a:pPr>
            <a:r>
              <a:rPr lang="en-CA" altLang="en-US" dirty="0">
                <a:latin typeface="Tahoma" panose="020B0604030504040204" pitchFamily="34" charset="0"/>
                <a:ea typeface="Tahoma" panose="020B0604030504040204" pitchFamily="34" charset="0"/>
                <a:cs typeface="Tahoma" panose="020B0604030504040204" pitchFamily="34" charset="0"/>
              </a:rPr>
              <a:t>Give us this day our daily bread </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and forgive us our trespasses,</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as we forgive those </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who trespass against us.</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And lead us not into temptation,</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but deliver us from evil</a:t>
            </a:r>
            <a:br>
              <a:rPr lang="en-CA" altLang="en-US" dirty="0">
                <a:latin typeface="Tahoma" panose="020B0604030504040204" pitchFamily="34" charset="0"/>
                <a:ea typeface="Tahoma" panose="020B0604030504040204" pitchFamily="34" charset="0"/>
                <a:cs typeface="Tahoma" panose="020B0604030504040204" pitchFamily="34" charset="0"/>
              </a:rPr>
            </a:br>
            <a:endParaRPr lang="en-CA"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9672300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spcBef>
                <a:spcPts val="0"/>
              </a:spcBef>
            </a:pPr>
            <a:r>
              <a:rPr lang="en-CA" altLang="en-US" dirty="0">
                <a:latin typeface="Tahoma" panose="020B0604030504040204" pitchFamily="34" charset="0"/>
                <a:ea typeface="Tahoma" panose="020B0604030504040204" pitchFamily="34" charset="0"/>
                <a:cs typeface="Tahoma" panose="020B0604030504040204" pitchFamily="34" charset="0"/>
              </a:rPr>
              <a:t>for Thine is the Kingdom</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and the Power</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and the Glory</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for ever and ever.</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
            </a:r>
            <a:br>
              <a:rPr lang="en-CA" altLang="en-US" dirty="0">
                <a:latin typeface="Tahoma" panose="020B0604030504040204" pitchFamily="34" charset="0"/>
                <a:ea typeface="Tahoma" panose="020B0604030504040204" pitchFamily="34" charset="0"/>
                <a:cs typeface="Tahoma" panose="020B0604030504040204" pitchFamily="34" charset="0"/>
              </a:rPr>
            </a:br>
            <a:r>
              <a:rPr lang="en-CA" altLang="en-US" dirty="0">
                <a:latin typeface="Tahoma" panose="020B0604030504040204" pitchFamily="34" charset="0"/>
                <a:ea typeface="Tahoma" panose="020B0604030504040204" pitchFamily="34" charset="0"/>
                <a:cs typeface="Tahoma" panose="020B0604030504040204" pitchFamily="34" charset="0"/>
              </a:rPr>
              <a:t>Amen</a:t>
            </a:r>
            <a:br>
              <a:rPr lang="en-CA" altLang="en-US" dirty="0">
                <a:latin typeface="Tahoma" panose="020B0604030504040204" pitchFamily="34" charset="0"/>
                <a:ea typeface="Tahoma" panose="020B0604030504040204" pitchFamily="34" charset="0"/>
                <a:cs typeface="Tahoma" panose="020B0604030504040204" pitchFamily="34" charset="0"/>
              </a:rPr>
            </a:br>
            <a:endParaRPr lang="en-CA"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7671768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CA" dirty="0" smtClean="0">
                <a:latin typeface="Tahoma" panose="020B0604030504040204" pitchFamily="34" charset="0"/>
                <a:ea typeface="Tahoma" panose="020B0604030504040204" pitchFamily="34" charset="0"/>
                <a:cs typeface="Tahoma" panose="020B0604030504040204" pitchFamily="34" charset="0"/>
              </a:rPr>
              <a:t>Guide Me, O Thou Great Jehovah</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8164512" y="4253903"/>
            <a:ext cx="1676400" cy="602750"/>
          </a:xfrm>
        </p:spPr>
        <p:txBody>
          <a:bodyPr/>
          <a:lstStyle/>
          <a:p>
            <a:r>
              <a:rPr lang="en-US" sz="3600" dirty="0" smtClean="0"/>
              <a:t>VU-651 </a:t>
            </a:r>
            <a:r>
              <a:rPr lang="en-US" sz="3600" dirty="0"/>
              <a:t>	</a:t>
            </a:r>
          </a:p>
        </p:txBody>
      </p:sp>
      <p:sp>
        <p:nvSpPr>
          <p:cNvPr id="4" name="TextBox 3"/>
          <p:cNvSpPr txBox="1"/>
          <p:nvPr/>
        </p:nvSpPr>
        <p:spPr>
          <a:xfrm>
            <a:off x="1763712" y="4980594"/>
            <a:ext cx="8077200" cy="378565"/>
          </a:xfrm>
          <a:prstGeom prst="rect">
            <a:avLst/>
          </a:prstGeom>
          <a:noFill/>
        </p:spPr>
        <p:txBody>
          <a:bodyPr wrap="square" rtlCol="0">
            <a:spAutoFit/>
          </a:bodyPr>
          <a:lstStyle/>
          <a:p>
            <a:r>
              <a:rPr lang="en-US" sz="1000" dirty="0"/>
              <a:t>Words: Welsh, William Williams. English Translation: Peter Williams and William Williams. French Translation: </a:t>
            </a:r>
            <a:r>
              <a:rPr lang="en-US" sz="1000" dirty="0" err="1"/>
              <a:t>Flossette</a:t>
            </a:r>
            <a:r>
              <a:rPr lang="en-US" sz="1000" dirty="0"/>
              <a:t> du </a:t>
            </a:r>
            <a:r>
              <a:rPr lang="en-US" sz="1000" dirty="0" err="1"/>
              <a:t>Pasquier</a:t>
            </a:r>
            <a:r>
              <a:rPr lang="en-US" sz="1000" dirty="0"/>
              <a:t>. Music: John Hughes. 	</a:t>
            </a:r>
            <a:r>
              <a:rPr lang="en-US" sz="1000" dirty="0" smtClean="0"/>
              <a:t>Public Domain</a:t>
            </a:r>
            <a:endParaRPr lang="en-US" sz="1000"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8512" y="2759075"/>
            <a:ext cx="1447800" cy="1980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20090"/>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Guide </a:t>
            </a:r>
            <a:r>
              <a:rPr lang="en-US" dirty="0"/>
              <a:t>me, O thou great Jehovah,</a:t>
            </a:r>
            <a:br>
              <a:rPr lang="en-US" dirty="0"/>
            </a:br>
            <a:r>
              <a:rPr lang="en-US" dirty="0"/>
              <a:t>pilgrim through this barren land.</a:t>
            </a:r>
            <a:br>
              <a:rPr lang="en-US" dirty="0"/>
            </a:br>
            <a:r>
              <a:rPr lang="en-US" dirty="0"/>
              <a:t>I am weak, but thou art mighty,</a:t>
            </a:r>
            <a:br>
              <a:rPr lang="en-US" dirty="0"/>
            </a:br>
            <a:r>
              <a:rPr lang="en-US" dirty="0"/>
              <a:t>hold me with thy powerful hand.</a:t>
            </a:r>
          </a:p>
        </p:txBody>
      </p:sp>
    </p:spTree>
    <p:extLst>
      <p:ext uri="{BB962C8B-B14F-4D97-AF65-F5344CB8AC3E}">
        <p14:creationId xmlns:p14="http://schemas.microsoft.com/office/powerpoint/2010/main" val="38784727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Bread of heaven, bread of heaven,</a:t>
            </a:r>
            <a:br>
              <a:rPr lang="en-US" dirty="0"/>
            </a:br>
            <a:r>
              <a:rPr lang="en-US" dirty="0"/>
              <a:t>feed me till I want no more,</a:t>
            </a:r>
            <a:br>
              <a:rPr lang="en-US" dirty="0"/>
            </a:br>
            <a:r>
              <a:rPr lang="en-US" dirty="0"/>
              <a:t>feed me till I want no more.</a:t>
            </a:r>
          </a:p>
        </p:txBody>
      </p:sp>
    </p:spTree>
    <p:extLst>
      <p:ext uri="{BB962C8B-B14F-4D97-AF65-F5344CB8AC3E}">
        <p14:creationId xmlns:p14="http://schemas.microsoft.com/office/powerpoint/2010/main" val="271319639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Open </a:t>
            </a:r>
            <a:r>
              <a:rPr lang="en-US" dirty="0"/>
              <a:t>now the crystal fountain,</a:t>
            </a:r>
            <a:br>
              <a:rPr lang="en-US" dirty="0"/>
            </a:br>
            <a:r>
              <a:rPr lang="en-US" dirty="0"/>
              <a:t>whence the healing stream </a:t>
            </a:r>
            <a:r>
              <a:rPr lang="en-US" dirty="0" smtClean="0"/>
              <a:t/>
            </a:r>
            <a:br>
              <a:rPr lang="en-US" dirty="0" smtClean="0"/>
            </a:br>
            <a:r>
              <a:rPr lang="en-US" dirty="0" smtClean="0"/>
              <a:t>doth </a:t>
            </a:r>
            <a:r>
              <a:rPr lang="en-US" dirty="0"/>
              <a:t>flow;</a:t>
            </a:r>
            <a:br>
              <a:rPr lang="en-US" dirty="0"/>
            </a:br>
            <a:r>
              <a:rPr lang="en-US" dirty="0"/>
              <a:t>let the fire and cloudy pillar</a:t>
            </a:r>
            <a:br>
              <a:rPr lang="en-US" dirty="0"/>
            </a:br>
            <a:r>
              <a:rPr lang="en-US" dirty="0"/>
              <a:t>lead me all my journey through.</a:t>
            </a:r>
          </a:p>
        </p:txBody>
      </p:sp>
    </p:spTree>
    <p:extLst>
      <p:ext uri="{BB962C8B-B14F-4D97-AF65-F5344CB8AC3E}">
        <p14:creationId xmlns:p14="http://schemas.microsoft.com/office/powerpoint/2010/main" val="352982630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Strong deliverer, strong deliverer,</a:t>
            </a:r>
            <a:br>
              <a:rPr lang="en-US" dirty="0"/>
            </a:br>
            <a:r>
              <a:rPr lang="en-US" dirty="0"/>
              <a:t>be thou still my strength and shield,</a:t>
            </a:r>
            <a:br>
              <a:rPr lang="en-US" dirty="0"/>
            </a:br>
            <a:r>
              <a:rPr lang="en-US" dirty="0"/>
              <a:t>be thou still my strength and shield.</a:t>
            </a:r>
          </a:p>
        </p:txBody>
      </p:sp>
    </p:spTree>
    <p:extLst>
      <p:ext uri="{BB962C8B-B14F-4D97-AF65-F5344CB8AC3E}">
        <p14:creationId xmlns:p14="http://schemas.microsoft.com/office/powerpoint/2010/main" val="249402581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When </a:t>
            </a:r>
            <a:r>
              <a:rPr lang="en-US" dirty="0"/>
              <a:t>I tread the verge of Jordan,</a:t>
            </a:r>
            <a:br>
              <a:rPr lang="en-US" dirty="0"/>
            </a:br>
            <a:r>
              <a:rPr lang="en-US" dirty="0"/>
              <a:t>bid my anxious fears subside;</a:t>
            </a:r>
            <a:br>
              <a:rPr lang="en-US" dirty="0"/>
            </a:br>
            <a:r>
              <a:rPr lang="en-US" dirty="0"/>
              <a:t>death of death, </a:t>
            </a:r>
            <a:r>
              <a:rPr lang="en-US" dirty="0" smtClean="0"/>
              <a:t/>
            </a:r>
            <a:br>
              <a:rPr lang="en-US" dirty="0" smtClean="0"/>
            </a:br>
            <a:r>
              <a:rPr lang="en-US" dirty="0" smtClean="0"/>
              <a:t>and </a:t>
            </a:r>
            <a:r>
              <a:rPr lang="en-US" dirty="0"/>
              <a:t>hell's destruction,</a:t>
            </a:r>
            <a:br>
              <a:rPr lang="en-US" dirty="0"/>
            </a:br>
            <a:r>
              <a:rPr lang="en-US" dirty="0"/>
              <a:t>land me safe on Canaan's side:</a:t>
            </a:r>
          </a:p>
        </p:txBody>
      </p:sp>
    </p:spTree>
    <p:extLst>
      <p:ext uri="{BB962C8B-B14F-4D97-AF65-F5344CB8AC3E}">
        <p14:creationId xmlns:p14="http://schemas.microsoft.com/office/powerpoint/2010/main" val="67404050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songs of praises, songs of praises</a:t>
            </a:r>
            <a:br>
              <a:rPr lang="en-US" dirty="0"/>
            </a:br>
            <a:r>
              <a:rPr lang="en-US" dirty="0"/>
              <a:t>I will ever give to thee,</a:t>
            </a:r>
            <a:br>
              <a:rPr lang="en-US" dirty="0"/>
            </a:br>
            <a:r>
              <a:rPr lang="en-US" dirty="0"/>
              <a:t>I will ever give to thee.</a:t>
            </a:r>
          </a:p>
        </p:txBody>
      </p:sp>
    </p:spTree>
    <p:extLst>
      <p:ext uri="{BB962C8B-B14F-4D97-AF65-F5344CB8AC3E}">
        <p14:creationId xmlns:p14="http://schemas.microsoft.com/office/powerpoint/2010/main" val="414774745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
          <p:cNvSpPr txBox="1">
            <a:spLocks noChangeArrowheads="1"/>
          </p:cNvSpPr>
          <p:nvPr/>
        </p:nvSpPr>
        <p:spPr bwMode="auto">
          <a:xfrm>
            <a:off x="1800225" y="225426"/>
            <a:ext cx="8099425" cy="5173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lnSpc>
                <a:spcPct val="100000"/>
              </a:lnSpc>
            </a:pPr>
            <a:r>
              <a:rPr lang="en-CA" altLang="en-US" sz="4000">
                <a:solidFill>
                  <a:srgbClr val="000000"/>
                </a:solidFill>
              </a:rPr>
              <a:t>Dismissal &amp; Blessing</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312" y="15875"/>
            <a:ext cx="7193962" cy="5462484"/>
          </a:xfrm>
        </p:spPr>
        <p:txBody>
          <a:bodyPr/>
          <a:lstStyle/>
          <a:p>
            <a:r>
              <a:rPr lang="en-CA" dirty="0"/>
              <a:t>May the love of the Lord </a:t>
            </a:r>
            <a:br>
              <a:rPr lang="en-CA" dirty="0"/>
            </a:br>
            <a:r>
              <a:rPr lang="en-CA" dirty="0"/>
              <a:t>rest upon your soul.</a:t>
            </a:r>
            <a:br>
              <a:rPr lang="en-CA" dirty="0"/>
            </a:br>
            <a:r>
              <a:rPr lang="en-CA" dirty="0"/>
              <a:t>May God’s love dwell in you, </a:t>
            </a:r>
            <a:br>
              <a:rPr lang="en-CA" dirty="0"/>
            </a:br>
            <a:r>
              <a:rPr lang="en-CA" dirty="0"/>
              <a:t>throughout every day.</a:t>
            </a:r>
            <a:br>
              <a:rPr lang="en-CA" dirty="0"/>
            </a:br>
            <a:r>
              <a:rPr lang="en-CA" dirty="0"/>
              <a:t>May God’s countenance </a:t>
            </a:r>
            <a:br>
              <a:rPr lang="en-CA" dirty="0"/>
            </a:br>
            <a:r>
              <a:rPr lang="en-CA" dirty="0"/>
              <a:t>shine upon you </a:t>
            </a:r>
            <a:br>
              <a:rPr lang="en-CA" dirty="0"/>
            </a:br>
            <a:r>
              <a:rPr lang="en-CA" dirty="0"/>
              <a:t>and be gracious to you.</a:t>
            </a:r>
            <a:br>
              <a:rPr lang="en-CA" dirty="0"/>
            </a:br>
            <a:r>
              <a:rPr lang="en-CA" dirty="0"/>
              <a:t>May God’s Spirit be upon you</a:t>
            </a:r>
            <a:br>
              <a:rPr lang="en-CA" dirty="0"/>
            </a:br>
            <a:r>
              <a:rPr lang="en-CA" dirty="0"/>
              <a:t>as you leave this place.  </a:t>
            </a:r>
            <a:endParaRPr lang="en-US" dirty="0"/>
          </a:p>
        </p:txBody>
      </p:sp>
      <p:sp>
        <p:nvSpPr>
          <p:cNvPr id="4" name="Rectangle 3"/>
          <p:cNvSpPr/>
          <p:nvPr/>
        </p:nvSpPr>
        <p:spPr>
          <a:xfrm>
            <a:off x="8905963" y="1311275"/>
            <a:ext cx="1134734" cy="349968"/>
          </a:xfrm>
          <a:prstGeom prst="rect">
            <a:avLst/>
          </a:prstGeom>
        </p:spPr>
        <p:txBody>
          <a:bodyPr wrap="none">
            <a:spAutoFit/>
          </a:bodyPr>
          <a:lstStyle/>
          <a:p>
            <a:r>
              <a:rPr lang="en-US" i="1" dirty="0">
                <a:latin typeface="Tahoma" panose="020B0604030504040204" pitchFamily="34" charset="0"/>
                <a:ea typeface="Tahoma" panose="020B0604030504040204" pitchFamily="34" charset="0"/>
                <a:cs typeface="Tahoma" panose="020B0604030504040204" pitchFamily="34" charset="0"/>
              </a:rPr>
              <a:t>(MV-218)</a:t>
            </a: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3427" y="92075"/>
            <a:ext cx="859807" cy="1111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17945" y="1707598"/>
            <a:ext cx="1586322" cy="1509324"/>
          </a:xfrm>
          <a:prstGeom prst="rect">
            <a:avLst/>
          </a:prstGeom>
        </p:spPr>
        <p:txBody>
          <a:bodyPr wrap="square">
            <a:spAutoFit/>
          </a:bodyPr>
          <a:lstStyle/>
          <a:p>
            <a:pPr algn="r"/>
            <a:r>
              <a:rPr lang="en-CA" sz="900" dirty="0"/>
              <a:t>Words: Maria Ling </a:t>
            </a:r>
            <a:r>
              <a:rPr lang="en-CA" sz="900" dirty="0" err="1"/>
              <a:t>Poh</a:t>
            </a:r>
            <a:r>
              <a:rPr lang="en-CA" sz="900" dirty="0"/>
              <a:t> Choo, Singapore </a:t>
            </a:r>
          </a:p>
          <a:p>
            <a:pPr algn="r"/>
            <a:r>
              <a:rPr lang="en-CA" sz="900" dirty="0"/>
              <a:t>Music: </a:t>
            </a:r>
            <a:r>
              <a:rPr lang="en-CA" sz="900" dirty="0" err="1"/>
              <a:t>Swee</a:t>
            </a:r>
            <a:r>
              <a:rPr lang="en-CA" sz="900" dirty="0"/>
              <a:t> Hong Lim, Singapore 	Words and music copyright © 2000 General Board of Global Ministries, </a:t>
            </a:r>
            <a:r>
              <a:rPr lang="en-CA" sz="900" dirty="0" err="1"/>
              <a:t>GBGMusik</a:t>
            </a:r>
            <a:r>
              <a:rPr lang="en-CA" sz="900" dirty="0"/>
              <a:t>,</a:t>
            </a:r>
            <a:br>
              <a:rPr lang="en-CA" sz="900" dirty="0"/>
            </a:br>
            <a:r>
              <a:rPr lang="en-CA" sz="900" dirty="0"/>
              <a:t> 475 Riverside Dr., New York, NY 10115. 	OneLicense.net</a:t>
            </a:r>
          </a:p>
        </p:txBody>
      </p:sp>
    </p:spTree>
    <p:extLst>
      <p:ext uri="{BB962C8B-B14F-4D97-AF65-F5344CB8AC3E}">
        <p14:creationId xmlns:p14="http://schemas.microsoft.com/office/powerpoint/2010/main" val="1268280184"/>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p:cNvSpPr txBox="1">
            <a:spLocks noChangeArrowheads="1"/>
          </p:cNvSpPr>
          <p:nvPr/>
        </p:nvSpPr>
        <p:spPr bwMode="auto">
          <a:xfrm>
            <a:off x="1893887" y="124475"/>
            <a:ext cx="8099425" cy="88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5277"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itchFamily="34" charset="0"/>
                <a:ea typeface="Microsoft YaHei" pitchFamily="34" charset="-122"/>
              </a:defRPr>
            </a:lvl9pPr>
          </a:lstStyle>
          <a:p>
            <a:pPr algn="ctr" eaLnBrk="1"/>
            <a:r>
              <a:rPr lang="en-CA" altLang="en-US" sz="4000" b="1" dirty="0">
                <a:solidFill>
                  <a:srgbClr val="000000"/>
                </a:solidFill>
                <a:latin typeface="Tahoma" panose="020B0604030504040204" pitchFamily="34" charset="0"/>
                <a:ea typeface="Tahoma" panose="020B0604030504040204" pitchFamily="34" charset="0"/>
                <a:cs typeface="Tahoma" panose="020B0604030504040204" pitchFamily="34" charset="0"/>
              </a:rPr>
              <a:t>Sunday </a:t>
            </a:r>
            <a:r>
              <a:rPr lang="en-CA" altLang="en-US" sz="4000" b="1" dirty="0" smtClean="0">
                <a:solidFill>
                  <a:srgbClr val="000000"/>
                </a:solidFill>
                <a:latin typeface="Tahoma" panose="020B0604030504040204" pitchFamily="34" charset="0"/>
                <a:ea typeface="Tahoma" panose="020B0604030504040204" pitchFamily="34" charset="0"/>
                <a:cs typeface="Tahoma" panose="020B0604030504040204" pitchFamily="34" charset="0"/>
              </a:rPr>
              <a:t>July 23, 2017</a:t>
            </a:r>
            <a:endParaRPr lang="en-CA" altLang="en-US" sz="4000" b="1" baseline="30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AutoShape 2" descr="imap://office%40foresthilluc%2Eorg@imap.foresthilluc.org:143/fetch%3EUID%3E.INBOX%3E2968?part=1.2&amp;type=image/jpeg&amp;filename=IMG_6443.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7112" y="1005904"/>
            <a:ext cx="6994784" cy="4664646"/>
          </a:xfrm>
          <a:prstGeom prst="rect">
            <a:avLst/>
          </a:prstGeom>
        </p:spPr>
      </p:pic>
    </p:spTree>
    <p:extLst>
      <p:ext uri="{BB962C8B-B14F-4D97-AF65-F5344CB8AC3E}">
        <p14:creationId xmlns:p14="http://schemas.microsoft.com/office/powerpoint/2010/main" val="129895200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14112</TotalTime>
  <Words>528</Words>
  <Application>Microsoft Office PowerPoint</Application>
  <PresentationFormat>Custom</PresentationFormat>
  <Paragraphs>96</Paragraphs>
  <Slides>54</Slides>
  <Notes>24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PowerPoint Presentation</vt:lpstr>
      <vt:lpstr>PowerPoint Presentation</vt:lpstr>
      <vt:lpstr>PowerPoint Presentation</vt:lpstr>
      <vt:lpstr>PowerPoint Presentation</vt:lpstr>
      <vt:lpstr>O God of Bethel</vt:lpstr>
      <vt:lpstr>1 O God of Bethel, by whose hand your people still are fed, who through this earthly pilgrimage have all your servants led:</vt:lpstr>
      <vt:lpstr>2 our vows, our prayers, we now present before your throne of grace. God of past ages, be the God of each succeeding race.</vt:lpstr>
      <vt:lpstr>3 Through each perplexing path of life our wandering footsteps guide; give us each day our daily bread, and shelter fit provide.</vt:lpstr>
      <vt:lpstr>4 O spread your covering wings around, till all our wanderings cease, and at our God's beloved abode our souls arrive in peace.</vt:lpstr>
      <vt:lpstr>Opening Prayer  O God who appeared  to Jacob at Bethel And sent a ladder  to connect Earth and Heaven, Sometimes we too long  for such an obvious sign Of your presence among us.</vt:lpstr>
      <vt:lpstr>We too want a dream like that. We too want a sign like that. We too sometimes find the path of life “perplexing,”</vt:lpstr>
      <vt:lpstr>And we wonder where you are, And how to make the most meaning out of life, And how we know  when we’re succeeding, And what it truly means  to be faithful.</vt:lpstr>
      <vt:lpstr>Help us to pay attention to the signs that you do give us. Help us to live in the light of the grace we receive. Help us to trust in the compassion you call out of us, Rather than simply  rely on our own wits  Or strength, or cleverness.</vt:lpstr>
      <vt:lpstr>Give us each day our daily bread, And spread your covering wings around us Until, indeed,  all our wanderings cease.</vt:lpstr>
      <vt:lpstr>PowerPoint Presentation</vt:lpstr>
      <vt:lpstr>PowerPoint Presentation</vt:lpstr>
      <vt:lpstr>PowerPoint Presentation</vt:lpstr>
      <vt:lpstr>First Reading:  Genesis 29: 15-28</vt:lpstr>
      <vt:lpstr>PowerPoint Presentation</vt:lpstr>
      <vt:lpstr>Second Reading:  Genesis  30: 25-43</vt:lpstr>
      <vt:lpstr>PowerPoint Presentation</vt:lpstr>
      <vt:lpstr>Sermon   “Stories of Promise:  Rachel and Leah”</vt:lpstr>
      <vt:lpstr>PowerPoint Presentation</vt:lpstr>
      <vt:lpstr> I Was There to Hear  Your Borning Cry</vt:lpstr>
      <vt:lpstr>1 I was there  to hear your borning cry, I'll be there when you are old. I rejoiced  the day you were baptized, to see your life unfold.</vt:lpstr>
      <vt:lpstr>2I was there  when you were but a child, with a faith to suit you well; in a blaze of light you wandered off to find where demons dwell.</vt:lpstr>
      <vt:lpstr>3 When you heard  the wonder of the word, I was there to cheer you on; you were raised  to praise the living Lord, to whom you now belong.</vt:lpstr>
      <vt:lpstr>4 If you find  someone to share your time and you join your hearts as one, I'll be there to make  your verses rhyme from dusk till rising sun.</vt:lpstr>
      <vt:lpstr>5 In the middle ages of your life, not too old, no longer young. I'll be there  to guide you through the night, complete what I've begun.</vt:lpstr>
      <vt:lpstr>6 When the evening  gently closes in and you shut your weary eyes, I'll be there as I have always been with just one more surprise.</vt:lpstr>
      <vt:lpstr>7 I was there  to hear your borning cry, I'll be there when you are old. I rejoiced  the day you were baptized, to see your life unfold.</vt:lpstr>
      <vt:lpstr>Our Works and Concerns </vt:lpstr>
      <vt:lpstr>PowerPoint Presentation</vt:lpstr>
      <vt:lpstr>PowerPoint Presentation</vt:lpstr>
      <vt:lpstr>PowerPoint Presentation</vt:lpstr>
      <vt:lpstr>PowerPoint Presentation</vt:lpstr>
      <vt:lpstr>PowerPoint Presentation</vt:lpstr>
      <vt:lpstr>PowerPoint Presentation</vt:lpstr>
      <vt:lpstr>O God, Send out Your Spirit (refrain)</vt:lpstr>
      <vt:lpstr>PowerPoint Presentation</vt:lpstr>
      <vt:lpstr>PowerPoint Presentation</vt:lpstr>
      <vt:lpstr>The Lord's Prayer  Our Father, who art in heaven hallowed be thy name. Thy Kingdom come, thy will be done on Earth as it is in Heaven. </vt:lpstr>
      <vt:lpstr>Give us this day our daily bread  and forgive us our trespasses, as we forgive those  who trespass against us. And lead us not into temptation, but deliver us from evil </vt:lpstr>
      <vt:lpstr>for Thine is the Kingdom and the Power and the Glory for ever and ever.  Amen </vt:lpstr>
      <vt:lpstr>Guide Me, O Thou Great Jehovah</vt:lpstr>
      <vt:lpstr>1 Guide me, O thou great Jehovah, pilgrim through this barren land. I am weak, but thou art mighty, hold me with thy powerful hand.</vt:lpstr>
      <vt:lpstr>Bread of heaven, bread of heaven, feed me till I want no more, feed me till I want no more.</vt:lpstr>
      <vt:lpstr>2 Open now the crystal fountain, whence the healing stream  doth flow; let the fire and cloudy pillar lead me all my journey through.</vt:lpstr>
      <vt:lpstr>Strong deliverer, strong deliverer, be thou still my strength and shield, be thou still my strength and shield.</vt:lpstr>
      <vt:lpstr>3 When I tread the verge of Jordan, bid my anxious fears subside; death of death,  and hell's destruction, land me safe on Canaan's side:</vt:lpstr>
      <vt:lpstr>songs of praises, songs of praises I will ever give to thee, I will ever give to thee.</vt:lpstr>
      <vt:lpstr>PowerPoint Presentation</vt:lpstr>
      <vt:lpstr>May the love of the Lord  rest upon your soul. May God’s love dwell in you,  throughout every day. May God’s countenance  shine upon you  and be gracious to you. May God’s Spirit be upon you as you leave this place.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FHUC - Steve</cp:lastModifiedBy>
  <cp:revision>656</cp:revision>
  <cp:lastPrinted>1601-01-01T00:00:00Z</cp:lastPrinted>
  <dcterms:created xsi:type="dcterms:W3CDTF">2015-07-05T14:00:10Z</dcterms:created>
  <dcterms:modified xsi:type="dcterms:W3CDTF">2017-07-20T19:09:50Z</dcterms:modified>
</cp:coreProperties>
</file>